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8c8e714ca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97371059b4954"/>
  </p:sldMasterIdLst>
  <p:sldIdLst>
    <p:sldId xmlns:r="http://schemas.openxmlformats.org/officeDocument/2006/relationships" id="256" r:id="Rc0744b72a1f34daf"/>
    <p:sldId xmlns:r="http://schemas.openxmlformats.org/officeDocument/2006/relationships" id="257" r:id="Re484d4d75adf4c00"/>
    <p:sldId xmlns:r="http://schemas.openxmlformats.org/officeDocument/2006/relationships" id="258" r:id="R26ed451f746d44dd"/>
    <p:sldId xmlns:r="http://schemas.openxmlformats.org/officeDocument/2006/relationships" id="259" r:id="Rcb8c6943fba342c9"/>
    <p:sldId xmlns:r="http://schemas.openxmlformats.org/officeDocument/2006/relationships" id="260" r:id="R85af04328e8247f5"/>
    <p:sldId xmlns:r="http://schemas.openxmlformats.org/officeDocument/2006/relationships" id="261" r:id="R1bb0e7eef15b403e"/>
    <p:sldId xmlns:r="http://schemas.openxmlformats.org/officeDocument/2006/relationships" id="262" r:id="R6c68960ff495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97371059b4954" /><Relationship Type="http://schemas.openxmlformats.org/officeDocument/2006/relationships/slide" Target="/ppt/slides/slide1.xml" Id="Rc0744b72a1f34daf" /><Relationship Type="http://schemas.openxmlformats.org/officeDocument/2006/relationships/slide" Target="/ppt/slides/slide2.xml" Id="Re484d4d75adf4c00" /><Relationship Type="http://schemas.openxmlformats.org/officeDocument/2006/relationships/slide" Target="/ppt/slides/slide3.xml" Id="R26ed451f746d44dd" /><Relationship Type="http://schemas.openxmlformats.org/officeDocument/2006/relationships/slide" Target="/ppt/slides/slide4.xml" Id="Rcb8c6943fba342c9" /><Relationship Type="http://schemas.openxmlformats.org/officeDocument/2006/relationships/slide" Target="/ppt/slides/slide5.xml" Id="R85af04328e8247f5" /><Relationship Type="http://schemas.openxmlformats.org/officeDocument/2006/relationships/slide" Target="/ppt/slides/slide6.xml" Id="R1bb0e7eef15b403e" /><Relationship Type="http://schemas.openxmlformats.org/officeDocument/2006/relationships/slide" Target="/ppt/slides/slide7.xml" Id="R6c68960ff495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125a802bb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16bb2cb794c7a" /><Relationship Type="http://schemas.openxmlformats.org/officeDocument/2006/relationships/theme" Target="/ppt/slideMasters/theme/theme1.xml" Id="R69be88123134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16bb2cb79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d238e7c8c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0a80ae3d9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24bcff7b6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5f2392d98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7b04e058243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9a46b4051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163d8e314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RESTAURANT SJØBUA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 SJØBUA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13 921 198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−1 116 242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3 207 066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MADANIUN IMAN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HEIMDAL EIENDOM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27 03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SJØBUA AS</a:t>
            </a:r>
          </a:p>
        </p:txBody>
      </p:sp>
    </p:spTree>
  </p:cSld>
  <p:clrMapOvr>
    <a:masterClrMapping xmlns:a="http://schemas.openxmlformats.org/drawingml/2006/main"/>
  </p:clrMapOvr>
</p:sld>
</file>