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32417c5dc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2f15dce034093"/>
  </p:sldMasterIdLst>
  <p:sldIdLst>
    <p:sldId xmlns:r="http://schemas.openxmlformats.org/officeDocument/2006/relationships" id="256" r:id="R48c97609697b4729"/>
    <p:sldId xmlns:r="http://schemas.openxmlformats.org/officeDocument/2006/relationships" id="257" r:id="R325c89fa499e4fd9"/>
    <p:sldId xmlns:r="http://schemas.openxmlformats.org/officeDocument/2006/relationships" id="258" r:id="Rdf67b032dadd42a9"/>
    <p:sldId xmlns:r="http://schemas.openxmlformats.org/officeDocument/2006/relationships" id="259" r:id="Rce797a5b7c7e4cc1"/>
    <p:sldId xmlns:r="http://schemas.openxmlformats.org/officeDocument/2006/relationships" id="260" r:id="R1adad21fcb3c4be4"/>
    <p:sldId xmlns:r="http://schemas.openxmlformats.org/officeDocument/2006/relationships" id="261" r:id="R349300eb27db4c8e"/>
    <p:sldId xmlns:r="http://schemas.openxmlformats.org/officeDocument/2006/relationships" id="262" r:id="Rc6b5e7af6b92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2f15dce034093" /><Relationship Type="http://schemas.openxmlformats.org/officeDocument/2006/relationships/slide" Target="/ppt/slides/slide1.xml" Id="R48c97609697b4729" /><Relationship Type="http://schemas.openxmlformats.org/officeDocument/2006/relationships/slide" Target="/ppt/slides/slide2.xml" Id="R325c89fa499e4fd9" /><Relationship Type="http://schemas.openxmlformats.org/officeDocument/2006/relationships/slide" Target="/ppt/slides/slide3.xml" Id="Rdf67b032dadd42a9" /><Relationship Type="http://schemas.openxmlformats.org/officeDocument/2006/relationships/slide" Target="/ppt/slides/slide4.xml" Id="Rce797a5b7c7e4cc1" /><Relationship Type="http://schemas.openxmlformats.org/officeDocument/2006/relationships/slide" Target="/ppt/slides/slide5.xml" Id="R1adad21fcb3c4be4" /><Relationship Type="http://schemas.openxmlformats.org/officeDocument/2006/relationships/slide" Target="/ppt/slides/slide6.xml" Id="R349300eb27db4c8e" /><Relationship Type="http://schemas.openxmlformats.org/officeDocument/2006/relationships/slide" Target="/ppt/slides/slide7.xml" Id="Rc6b5e7af6b92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5eb88a934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9a4f0675a4cd9" /><Relationship Type="http://schemas.openxmlformats.org/officeDocument/2006/relationships/theme" Target="/ppt/slideMasters/theme/theme1.xml" Id="R7c433f8898a1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9a4f0675a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5fcf8b798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a984cb634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bce3177f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a86cee7a7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6cdd194cb45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3eec5416a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e4410f925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