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022d48e59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6b1c92e054ea7"/>
  </p:sldMasterIdLst>
  <p:sldIdLst>
    <p:sldId xmlns:r="http://schemas.openxmlformats.org/officeDocument/2006/relationships" id="256" r:id="Rb69bfd0aaf3545b0"/>
    <p:sldId xmlns:r="http://schemas.openxmlformats.org/officeDocument/2006/relationships" id="257" r:id="Rb6837de2a71347ed"/>
    <p:sldId xmlns:r="http://schemas.openxmlformats.org/officeDocument/2006/relationships" id="258" r:id="R89d6f092902a4ac5"/>
    <p:sldId xmlns:r="http://schemas.openxmlformats.org/officeDocument/2006/relationships" id="259" r:id="R57bba8718ec94d43"/>
    <p:sldId xmlns:r="http://schemas.openxmlformats.org/officeDocument/2006/relationships" id="260" r:id="Raa52be627151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6b1c92e054ea7" /><Relationship Type="http://schemas.openxmlformats.org/officeDocument/2006/relationships/slide" Target="/ppt/slides/slide1.xml" Id="Rb69bfd0aaf3545b0" /><Relationship Type="http://schemas.openxmlformats.org/officeDocument/2006/relationships/slide" Target="/ppt/slides/slide2.xml" Id="Rb6837de2a71347ed" /><Relationship Type="http://schemas.openxmlformats.org/officeDocument/2006/relationships/slide" Target="/ppt/slides/slide3.xml" Id="R89d6f092902a4ac5" /><Relationship Type="http://schemas.openxmlformats.org/officeDocument/2006/relationships/slide" Target="/ppt/slides/slide4.xml" Id="R57bba8718ec94d43" /><Relationship Type="http://schemas.openxmlformats.org/officeDocument/2006/relationships/slide" Target="/ppt/slides/slide5.xml" Id="Raa52be627151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d91427eb7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37f1dae3471b" /><Relationship Type="http://schemas.openxmlformats.org/officeDocument/2006/relationships/theme" Target="/ppt/slideMasters/theme/theme1.xml" Id="Re00066a8e485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437f1dae3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90f7d15b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9aa45528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efad9552d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f1d226ff3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422c35f5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971 225 882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AUTO AS</a:t>
            </a:r>
          </a:p>
        </p:txBody>
      </p:sp>
    </p:spTree>
  </p:cSld>
  <p:clrMapOvr>
    <a:masterClrMapping xmlns:a="http://schemas.openxmlformats.org/drawingml/2006/main"/>
  </p:clrMapOvr>
</p:sld>
</file>