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c94df9f6914c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2dcd8dd2824f98"/>
  </p:sldMasterIdLst>
  <p:sldIdLst>
    <p:sldId xmlns:r="http://schemas.openxmlformats.org/officeDocument/2006/relationships" id="256" r:id="R1f136ee0136f4cf7"/>
    <p:sldId xmlns:r="http://schemas.openxmlformats.org/officeDocument/2006/relationships" id="257" r:id="R21cd640483d54ead"/>
    <p:sldId xmlns:r="http://schemas.openxmlformats.org/officeDocument/2006/relationships" id="258" r:id="R767e679d6bec44f4"/>
    <p:sldId xmlns:r="http://schemas.openxmlformats.org/officeDocument/2006/relationships" id="259" r:id="R590aea66af704438"/>
    <p:sldId xmlns:r="http://schemas.openxmlformats.org/officeDocument/2006/relationships" id="260" r:id="R3298d385bf6546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dcd8dd2824f98" /><Relationship Type="http://schemas.openxmlformats.org/officeDocument/2006/relationships/slide" Target="/ppt/slides/slide1.xml" Id="R1f136ee0136f4cf7" /><Relationship Type="http://schemas.openxmlformats.org/officeDocument/2006/relationships/slide" Target="/ppt/slides/slide2.xml" Id="R21cd640483d54ead" /><Relationship Type="http://schemas.openxmlformats.org/officeDocument/2006/relationships/slide" Target="/ppt/slides/slide3.xml" Id="R767e679d6bec44f4" /><Relationship Type="http://schemas.openxmlformats.org/officeDocument/2006/relationships/slide" Target="/ppt/slides/slide4.xml" Id="R590aea66af704438" /><Relationship Type="http://schemas.openxmlformats.org/officeDocument/2006/relationships/slide" Target="/ppt/slides/slide5.xml" Id="R3298d385bf6546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ba1d35b9d44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34e19ce024191" /><Relationship Type="http://schemas.openxmlformats.org/officeDocument/2006/relationships/theme" Target="/ppt/slideMasters/theme/theme1.xml" Id="Rd8a42fdedbf0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b34e19ce0241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eec6df16b43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7b717f66c4a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97f5f950d40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671d1f47549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08c4728e7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