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363d509fc40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e646762f3643bc"/>
  </p:sldMasterIdLst>
  <p:sldIdLst>
    <p:sldId xmlns:r="http://schemas.openxmlformats.org/officeDocument/2006/relationships" id="256" r:id="R5d3ceeae09be4455"/>
    <p:sldId xmlns:r="http://schemas.openxmlformats.org/officeDocument/2006/relationships" id="257" r:id="R55578a1c621c4c9c"/>
    <p:sldId xmlns:r="http://schemas.openxmlformats.org/officeDocument/2006/relationships" id="258" r:id="R137c8533494a4e01"/>
    <p:sldId xmlns:r="http://schemas.openxmlformats.org/officeDocument/2006/relationships" id="259" r:id="R4bb86b9bbe834602"/>
    <p:sldId xmlns:r="http://schemas.openxmlformats.org/officeDocument/2006/relationships" id="260" r:id="R2c0220c2a19b49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e646762f3643bc" /><Relationship Type="http://schemas.openxmlformats.org/officeDocument/2006/relationships/slide" Target="/ppt/slides/slide1.xml" Id="R5d3ceeae09be4455" /><Relationship Type="http://schemas.openxmlformats.org/officeDocument/2006/relationships/slide" Target="/ppt/slides/slide2.xml" Id="R55578a1c621c4c9c" /><Relationship Type="http://schemas.openxmlformats.org/officeDocument/2006/relationships/slide" Target="/ppt/slides/slide3.xml" Id="R137c8533494a4e01" /><Relationship Type="http://schemas.openxmlformats.org/officeDocument/2006/relationships/slide" Target="/ppt/slides/slide4.xml" Id="R4bb86b9bbe834602" /><Relationship Type="http://schemas.openxmlformats.org/officeDocument/2006/relationships/slide" Target="/ppt/slides/slide5.xml" Id="R2c0220c2a19b49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6f74567a1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69a0b2c3741a5" /><Relationship Type="http://schemas.openxmlformats.org/officeDocument/2006/relationships/theme" Target="/ppt/slideMasters/theme/theme1.xml" Id="R8484463443074e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d69a0b2c3741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3ba5f8dd342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20eafadd343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75579ac45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033154e0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f4035692d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 ROGNE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ROGNE ble etablert [år] og holder til i Longva.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 Fjørtoft-vegen 226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6293 Longva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77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971 224 924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 ROGNE</a:t>
            </a:r>
          </a:p>
        </p:txBody>
      </p:sp>
    </p:spTree>
  </p:cSld>
  <p:clrMapOvr>
    <a:masterClrMapping xmlns:a="http://schemas.openxmlformats.org/drawingml/2006/main"/>
  </p:clrMapOvr>
</p:sld>
</file>