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0854909ead4d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34993b05f64889"/>
  </p:sldMasterIdLst>
  <p:sldIdLst>
    <p:sldId xmlns:r="http://schemas.openxmlformats.org/officeDocument/2006/relationships" id="256" r:id="Rc13bb54abb8a4079"/>
    <p:sldId xmlns:r="http://schemas.openxmlformats.org/officeDocument/2006/relationships" id="257" r:id="Rb94573f50b484464"/>
    <p:sldId xmlns:r="http://schemas.openxmlformats.org/officeDocument/2006/relationships" id="258" r:id="Refcddf232f1a49b0"/>
    <p:sldId xmlns:r="http://schemas.openxmlformats.org/officeDocument/2006/relationships" id="259" r:id="R7ac6b393b1eb46ff"/>
    <p:sldId xmlns:r="http://schemas.openxmlformats.org/officeDocument/2006/relationships" id="260" r:id="R1cb17f013d174362"/>
    <p:sldId xmlns:r="http://schemas.openxmlformats.org/officeDocument/2006/relationships" id="261" r:id="R2b828f75208e484e"/>
    <p:sldId xmlns:r="http://schemas.openxmlformats.org/officeDocument/2006/relationships" id="262" r:id="R9e0569af5d5b4e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34993b05f64889" /><Relationship Type="http://schemas.openxmlformats.org/officeDocument/2006/relationships/slide" Target="/ppt/slides/slide1.xml" Id="Rc13bb54abb8a4079" /><Relationship Type="http://schemas.openxmlformats.org/officeDocument/2006/relationships/slide" Target="/ppt/slides/slide2.xml" Id="Rb94573f50b484464" /><Relationship Type="http://schemas.openxmlformats.org/officeDocument/2006/relationships/slide" Target="/ppt/slides/slide3.xml" Id="Refcddf232f1a49b0" /><Relationship Type="http://schemas.openxmlformats.org/officeDocument/2006/relationships/slide" Target="/ppt/slides/slide4.xml" Id="R7ac6b393b1eb46ff" /><Relationship Type="http://schemas.openxmlformats.org/officeDocument/2006/relationships/slide" Target="/ppt/slides/slide5.xml" Id="R1cb17f013d174362" /><Relationship Type="http://schemas.openxmlformats.org/officeDocument/2006/relationships/slide" Target="/ppt/slides/slide6.xml" Id="R2b828f75208e484e" /><Relationship Type="http://schemas.openxmlformats.org/officeDocument/2006/relationships/slide" Target="/ppt/slides/slide7.xml" Id="R9e0569af5d5b4e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c1a64583a945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72830d3d84c91" /><Relationship Type="http://schemas.openxmlformats.org/officeDocument/2006/relationships/theme" Target="/ppt/slideMasters/theme/theme1.xml" Id="R1e8a054defb34d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672830d3d84c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2b27aeac948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653850d2b4a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17a8a350f40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b3a24f09c4d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cd7ae77b947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9d0c4cdcd41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e71726eea4b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JØDAHL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JØDAHL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JØDAHL ENTREPRENØR AS ble etablert [år] og holder til i Sørumsand.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JØDAHL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JØDAHL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JØDAHL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2 225 099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−248 385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−333 541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−376 273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1 118 150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JØDAHL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JØDAHL OLE JAKOB  –  58,0 %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JØDAHL TORUNN FYEN  –  42,0 %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JØDAHL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Haldenveien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1920 Sørumsand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82 73 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971 201 916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JØDAHL ENTREPRENØR AS</a:t>
            </a:r>
          </a:p>
        </p:txBody>
      </p:sp>
    </p:spTree>
  </p:cSld>
  <p:clrMapOvr>
    <a:masterClrMapping xmlns:a="http://schemas.openxmlformats.org/drawingml/2006/main"/>
  </p:clrMapOvr>
</p:sld>
</file>