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2b06afa12344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8ccd8314ab4b56"/>
  </p:sldMasterIdLst>
  <p:sldIdLst>
    <p:sldId xmlns:r="http://schemas.openxmlformats.org/officeDocument/2006/relationships" id="256" r:id="R5825fbb1d8dd4e22"/>
    <p:sldId xmlns:r="http://schemas.openxmlformats.org/officeDocument/2006/relationships" id="257" r:id="Rd31897d85238464d"/>
    <p:sldId xmlns:r="http://schemas.openxmlformats.org/officeDocument/2006/relationships" id="258" r:id="R942077fb51224b22"/>
    <p:sldId xmlns:r="http://schemas.openxmlformats.org/officeDocument/2006/relationships" id="259" r:id="Rf8ec94c2ee2f4df5"/>
    <p:sldId xmlns:r="http://schemas.openxmlformats.org/officeDocument/2006/relationships" id="260" r:id="R440f87099fd34a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8ccd8314ab4b56" /><Relationship Type="http://schemas.openxmlformats.org/officeDocument/2006/relationships/slide" Target="/ppt/slides/slide1.xml" Id="R5825fbb1d8dd4e22" /><Relationship Type="http://schemas.openxmlformats.org/officeDocument/2006/relationships/slide" Target="/ppt/slides/slide2.xml" Id="Rd31897d85238464d" /><Relationship Type="http://schemas.openxmlformats.org/officeDocument/2006/relationships/slide" Target="/ppt/slides/slide3.xml" Id="R942077fb51224b22" /><Relationship Type="http://schemas.openxmlformats.org/officeDocument/2006/relationships/slide" Target="/ppt/slides/slide4.xml" Id="Rf8ec94c2ee2f4df5" /><Relationship Type="http://schemas.openxmlformats.org/officeDocument/2006/relationships/slide" Target="/ppt/slides/slide5.xml" Id="R440f87099fd34a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0cc740bba64e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6013385224ee7" /><Relationship Type="http://schemas.openxmlformats.org/officeDocument/2006/relationships/theme" Target="/ppt/slideMasters/theme/theme1.xml" Id="R93b2bbb9836044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b6013385224e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68f21fbf343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b8cf522fd42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85d7a8c644f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2cd3762ea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5c26d5f404a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