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afe3c0addd49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c146575c254d10"/>
  </p:sldMasterIdLst>
  <p:sldIdLst>
    <p:sldId xmlns:r="http://schemas.openxmlformats.org/officeDocument/2006/relationships" id="256" r:id="Rcfc3703358a14e4e"/>
    <p:sldId xmlns:r="http://schemas.openxmlformats.org/officeDocument/2006/relationships" id="257" r:id="R94461a3776e345d2"/>
    <p:sldId xmlns:r="http://schemas.openxmlformats.org/officeDocument/2006/relationships" id="258" r:id="R9ff5f89c4fef4506"/>
    <p:sldId xmlns:r="http://schemas.openxmlformats.org/officeDocument/2006/relationships" id="259" r:id="Rb6da443084c148a1"/>
    <p:sldId xmlns:r="http://schemas.openxmlformats.org/officeDocument/2006/relationships" id="260" r:id="R5001eab7f3504356"/>
    <p:sldId xmlns:r="http://schemas.openxmlformats.org/officeDocument/2006/relationships" id="261" r:id="R63a8897c560b43db"/>
    <p:sldId xmlns:r="http://schemas.openxmlformats.org/officeDocument/2006/relationships" id="262" r:id="R251cbe643ea643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c146575c254d10" /><Relationship Type="http://schemas.openxmlformats.org/officeDocument/2006/relationships/slide" Target="/ppt/slides/slide1.xml" Id="Rcfc3703358a14e4e" /><Relationship Type="http://schemas.openxmlformats.org/officeDocument/2006/relationships/slide" Target="/ppt/slides/slide2.xml" Id="R94461a3776e345d2" /><Relationship Type="http://schemas.openxmlformats.org/officeDocument/2006/relationships/slide" Target="/ppt/slides/slide3.xml" Id="R9ff5f89c4fef4506" /><Relationship Type="http://schemas.openxmlformats.org/officeDocument/2006/relationships/slide" Target="/ppt/slides/slide4.xml" Id="Rb6da443084c148a1" /><Relationship Type="http://schemas.openxmlformats.org/officeDocument/2006/relationships/slide" Target="/ppt/slides/slide5.xml" Id="R5001eab7f3504356" /><Relationship Type="http://schemas.openxmlformats.org/officeDocument/2006/relationships/slide" Target="/ppt/slides/slide6.xml" Id="R63a8897c560b43db" /><Relationship Type="http://schemas.openxmlformats.org/officeDocument/2006/relationships/slide" Target="/ppt/slides/slide7.xml" Id="R251cbe643ea643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7a0eee7f4d4b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e8fd76e9244a41" /><Relationship Type="http://schemas.openxmlformats.org/officeDocument/2006/relationships/theme" Target="/ppt/slideMasters/theme/theme1.xml" Id="R8c8f93b082f44b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e8fd76e9244a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d4f28d9494d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e82df51844c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ae26fdfcd14b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bdc673a0b944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bedb230ef544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73f6d30a9f43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da26bd546443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NÆRINGSEIENDOM ØSTLANDET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NÆRINGSEIENDOM ØSTLANDET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NÆRINGSEIENDOM ØSTLANDET AS ble etablert [år] og holder til i Bjørkelangen.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NÆRINGSEIENDOM ØSTLANDET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NÆRINGSEIENDOM ØSTLANDET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NÆRINGSEIENDOM ØSTLANDET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2 243 275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597 266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465 842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463 445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9 970 836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NÆRINGSEIENDOM ØSTLANDET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HAVSJÅ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NÆRINGSEIENDOM ØSTLANDET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Bjørkeveien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1940 Bjørkelangen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971 176 393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NÆRINGSEIENDOM ØSTLANDET AS</a:t>
            </a:r>
          </a:p>
        </p:txBody>
      </p:sp>
    </p:spTree>
  </p:cSld>
  <p:clrMapOvr>
    <a:masterClrMapping xmlns:a="http://schemas.openxmlformats.org/drawingml/2006/main"/>
  </p:clrMapOvr>
</p:sld>
</file>