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2444c2ce3142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59887405fd4082"/>
  </p:sldMasterIdLst>
  <p:sldIdLst>
    <p:sldId xmlns:r="http://schemas.openxmlformats.org/officeDocument/2006/relationships" id="256" r:id="Re1fadfd36e9b4ed6"/>
    <p:sldId xmlns:r="http://schemas.openxmlformats.org/officeDocument/2006/relationships" id="257" r:id="R84005f63eca04eb7"/>
    <p:sldId xmlns:r="http://schemas.openxmlformats.org/officeDocument/2006/relationships" id="258" r:id="Rb802abedf1ad4c39"/>
    <p:sldId xmlns:r="http://schemas.openxmlformats.org/officeDocument/2006/relationships" id="259" r:id="Rdfc69587c3be49c1"/>
    <p:sldId xmlns:r="http://schemas.openxmlformats.org/officeDocument/2006/relationships" id="260" r:id="Ra684f0592a0243b6"/>
    <p:sldId xmlns:r="http://schemas.openxmlformats.org/officeDocument/2006/relationships" id="261" r:id="Rec30acae100d469e"/>
    <p:sldId xmlns:r="http://schemas.openxmlformats.org/officeDocument/2006/relationships" id="262" r:id="R8776f1e31ab64d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59887405fd4082" /><Relationship Type="http://schemas.openxmlformats.org/officeDocument/2006/relationships/slide" Target="/ppt/slides/slide1.xml" Id="Re1fadfd36e9b4ed6" /><Relationship Type="http://schemas.openxmlformats.org/officeDocument/2006/relationships/slide" Target="/ppt/slides/slide2.xml" Id="R84005f63eca04eb7" /><Relationship Type="http://schemas.openxmlformats.org/officeDocument/2006/relationships/slide" Target="/ppt/slides/slide3.xml" Id="Rb802abedf1ad4c39" /><Relationship Type="http://schemas.openxmlformats.org/officeDocument/2006/relationships/slide" Target="/ppt/slides/slide4.xml" Id="Rdfc69587c3be49c1" /><Relationship Type="http://schemas.openxmlformats.org/officeDocument/2006/relationships/slide" Target="/ppt/slides/slide5.xml" Id="Ra684f0592a0243b6" /><Relationship Type="http://schemas.openxmlformats.org/officeDocument/2006/relationships/slide" Target="/ppt/slides/slide6.xml" Id="Rec30acae100d469e" /><Relationship Type="http://schemas.openxmlformats.org/officeDocument/2006/relationships/slide" Target="/ppt/slides/slide7.xml" Id="R8776f1e31ab64d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c8fa7e276f47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d3d2a07afa405f" /><Relationship Type="http://schemas.openxmlformats.org/officeDocument/2006/relationships/theme" Target="/ppt/slideMasters/theme/theme1.xml" Id="R5eef487d381c45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d3d2a07afa40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319d9636f4f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9e078d696e42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67b96f92d4d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53e96fe2c542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1f31b88804e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f787ecf7540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2638af2de4c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DIN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DIN DRIFT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−493 991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33 367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DINC MEHMET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Grenseveien 32B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42 66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971 174 439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DRIFT AS</a:t>
            </a:r>
          </a:p>
        </p:txBody>
      </p:sp>
    </p:spTree>
  </p:cSld>
  <p:clrMapOvr>
    <a:masterClrMapping xmlns:a="http://schemas.openxmlformats.org/drawingml/2006/main"/>
  </p:clrMapOvr>
</p:sld>
</file>