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efdea6f03a4c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556e1faa3c44d8"/>
  </p:sldMasterIdLst>
  <p:sldIdLst>
    <p:sldId xmlns:r="http://schemas.openxmlformats.org/officeDocument/2006/relationships" id="256" r:id="R0e36992829fa4292"/>
    <p:sldId xmlns:r="http://schemas.openxmlformats.org/officeDocument/2006/relationships" id="257" r:id="Rfb1fed772a1447ea"/>
    <p:sldId xmlns:r="http://schemas.openxmlformats.org/officeDocument/2006/relationships" id="258" r:id="R87f91a0474bd43f7"/>
    <p:sldId xmlns:r="http://schemas.openxmlformats.org/officeDocument/2006/relationships" id="259" r:id="Rc9b245e9ee67455f"/>
    <p:sldId xmlns:r="http://schemas.openxmlformats.org/officeDocument/2006/relationships" id="260" r:id="R4089f515179649bc"/>
    <p:sldId xmlns:r="http://schemas.openxmlformats.org/officeDocument/2006/relationships" id="261" r:id="R2ffc7bb8caf04bb1"/>
    <p:sldId xmlns:r="http://schemas.openxmlformats.org/officeDocument/2006/relationships" id="262" r:id="R10782449fd7448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556e1faa3c44d8" /><Relationship Type="http://schemas.openxmlformats.org/officeDocument/2006/relationships/slide" Target="/ppt/slides/slide1.xml" Id="R0e36992829fa4292" /><Relationship Type="http://schemas.openxmlformats.org/officeDocument/2006/relationships/slide" Target="/ppt/slides/slide2.xml" Id="Rfb1fed772a1447ea" /><Relationship Type="http://schemas.openxmlformats.org/officeDocument/2006/relationships/slide" Target="/ppt/slides/slide3.xml" Id="R87f91a0474bd43f7" /><Relationship Type="http://schemas.openxmlformats.org/officeDocument/2006/relationships/slide" Target="/ppt/slides/slide4.xml" Id="Rc9b245e9ee67455f" /><Relationship Type="http://schemas.openxmlformats.org/officeDocument/2006/relationships/slide" Target="/ppt/slides/slide5.xml" Id="R4089f515179649bc" /><Relationship Type="http://schemas.openxmlformats.org/officeDocument/2006/relationships/slide" Target="/ppt/slides/slide6.xml" Id="R2ffc7bb8caf04bb1" /><Relationship Type="http://schemas.openxmlformats.org/officeDocument/2006/relationships/slide" Target="/ppt/slides/slide7.xml" Id="R10782449fd7448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a32f4f4dc64c4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920c443b141e2" /><Relationship Type="http://schemas.openxmlformats.org/officeDocument/2006/relationships/theme" Target="/ppt/slideMasters/theme/theme1.xml" Id="R50d99f7afc674e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b920c443b141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0d0e16ac042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525de846c47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ec55f4a5649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5e17a2800047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851dd641e4b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af0fd74634e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2a262004da44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KVIKNEHYTTA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KVIKNEHYTTA AS ble etablert [år] og holder til i Kvikne.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10 314 692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1 521 750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1 367 098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5 828 589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EVENCO AS  –  37,7 %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EIENDOM AS  –  25,1 %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BØRLI LEIF ROAR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BJØRSAGÅRD KJELL BJARNE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KJELL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BJØRSAGÅRD PER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Litjvadmoen, Kvikne Næringspark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2512 Kvikne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43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msl@kviknehytta.no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www.kviknehytta.no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971 169 737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