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e39bf0ea974c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5205b2047b48c1"/>
  </p:sldMasterIdLst>
  <p:sldIdLst>
    <p:sldId xmlns:r="http://schemas.openxmlformats.org/officeDocument/2006/relationships" id="256" r:id="R0a3ed1b2418b4990"/>
    <p:sldId xmlns:r="http://schemas.openxmlformats.org/officeDocument/2006/relationships" id="257" r:id="R0a6956c6753f4cf0"/>
    <p:sldId xmlns:r="http://schemas.openxmlformats.org/officeDocument/2006/relationships" id="258" r:id="Rbe5163a1fb5244c6"/>
    <p:sldId xmlns:r="http://schemas.openxmlformats.org/officeDocument/2006/relationships" id="259" r:id="Ra977803255704040"/>
    <p:sldId xmlns:r="http://schemas.openxmlformats.org/officeDocument/2006/relationships" id="260" r:id="R7bde6a326d7645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5205b2047b48c1" /><Relationship Type="http://schemas.openxmlformats.org/officeDocument/2006/relationships/slide" Target="/ppt/slides/slide1.xml" Id="R0a3ed1b2418b4990" /><Relationship Type="http://schemas.openxmlformats.org/officeDocument/2006/relationships/slide" Target="/ppt/slides/slide2.xml" Id="R0a6956c6753f4cf0" /><Relationship Type="http://schemas.openxmlformats.org/officeDocument/2006/relationships/slide" Target="/ppt/slides/slide3.xml" Id="Rbe5163a1fb5244c6" /><Relationship Type="http://schemas.openxmlformats.org/officeDocument/2006/relationships/slide" Target="/ppt/slides/slide4.xml" Id="Ra977803255704040" /><Relationship Type="http://schemas.openxmlformats.org/officeDocument/2006/relationships/slide" Target="/ppt/slides/slide5.xml" Id="R7bde6a326d7645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97bc4662d40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cc73d62db453a" /><Relationship Type="http://schemas.openxmlformats.org/officeDocument/2006/relationships/theme" Target="/ppt/slideMasters/theme/theme1.xml" Id="Rd16bf68ab69f40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ecc73d62db45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d6fad2aa34d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aba0994844d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16a5a06a247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63cf970574d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ab5b8207b41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ULVIK HERAD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HERAD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ULVIK HERAD ble etablert [år] og holder til i Ulvik.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HERAD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HERAD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HERAD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Skeiesvegen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5730 Ulvik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 52 70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post@ulvik.kommune.no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www.ulvik.kommune.no/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971 159 928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HERAD</a:t>
            </a:r>
          </a:p>
        </p:txBody>
      </p:sp>
    </p:spTree>
  </p:cSld>
  <p:clrMapOvr>
    <a:masterClrMapping xmlns:a="http://schemas.openxmlformats.org/drawingml/2006/main"/>
  </p:clrMapOvr>
</p:sld>
</file>