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7cb29513df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bab7e530984bb2"/>
  </p:sldMasterIdLst>
  <p:sldIdLst>
    <p:sldId xmlns:r="http://schemas.openxmlformats.org/officeDocument/2006/relationships" id="256" r:id="R74467f0b181c4fe8"/>
    <p:sldId xmlns:r="http://schemas.openxmlformats.org/officeDocument/2006/relationships" id="257" r:id="Rae23f7f659b54fe5"/>
    <p:sldId xmlns:r="http://schemas.openxmlformats.org/officeDocument/2006/relationships" id="258" r:id="R8cf331608f0c465a"/>
    <p:sldId xmlns:r="http://schemas.openxmlformats.org/officeDocument/2006/relationships" id="259" r:id="Rba2aa037d0324a87"/>
    <p:sldId xmlns:r="http://schemas.openxmlformats.org/officeDocument/2006/relationships" id="260" r:id="R7a5dcfebb01f461e"/>
    <p:sldId xmlns:r="http://schemas.openxmlformats.org/officeDocument/2006/relationships" id="261" r:id="R21a25dc5a6754b71"/>
    <p:sldId xmlns:r="http://schemas.openxmlformats.org/officeDocument/2006/relationships" id="262" r:id="R28ecebac42594a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ab7e530984bb2" /><Relationship Type="http://schemas.openxmlformats.org/officeDocument/2006/relationships/slide" Target="/ppt/slides/slide1.xml" Id="R74467f0b181c4fe8" /><Relationship Type="http://schemas.openxmlformats.org/officeDocument/2006/relationships/slide" Target="/ppt/slides/slide2.xml" Id="Rae23f7f659b54fe5" /><Relationship Type="http://schemas.openxmlformats.org/officeDocument/2006/relationships/slide" Target="/ppt/slides/slide3.xml" Id="R8cf331608f0c465a" /><Relationship Type="http://schemas.openxmlformats.org/officeDocument/2006/relationships/slide" Target="/ppt/slides/slide4.xml" Id="Rba2aa037d0324a87" /><Relationship Type="http://schemas.openxmlformats.org/officeDocument/2006/relationships/slide" Target="/ppt/slides/slide5.xml" Id="R7a5dcfebb01f461e" /><Relationship Type="http://schemas.openxmlformats.org/officeDocument/2006/relationships/slide" Target="/ppt/slides/slide6.xml" Id="R21a25dc5a6754b71" /><Relationship Type="http://schemas.openxmlformats.org/officeDocument/2006/relationships/slide" Target="/ppt/slides/slide7.xml" Id="R28ecebac42594a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106f7ae4b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5195ccc034912" /><Relationship Type="http://schemas.openxmlformats.org/officeDocument/2006/relationships/theme" Target="/ppt/slideMasters/theme/theme1.xml" Id="R75fd3c48162d4a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5195ccc0349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f6866871240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75bd6e2e4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dbbf7d47646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40510d0c4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4648f1b8445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f0ec0ee884a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e23538aa6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REGNSKAPSBYRÅ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REGNSKAPSBYRÅ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HOLMGREN MAJKEN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Fomavegen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