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8f97a0605b47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ed7425e1cd4663"/>
  </p:sldMasterIdLst>
  <p:sldIdLst>
    <p:sldId xmlns:r="http://schemas.openxmlformats.org/officeDocument/2006/relationships" id="256" r:id="R2a4374c3907643d7"/>
    <p:sldId xmlns:r="http://schemas.openxmlformats.org/officeDocument/2006/relationships" id="257" r:id="Rc7af618babee4a36"/>
    <p:sldId xmlns:r="http://schemas.openxmlformats.org/officeDocument/2006/relationships" id="258" r:id="R654eafdbc7824e7b"/>
    <p:sldId xmlns:r="http://schemas.openxmlformats.org/officeDocument/2006/relationships" id="259" r:id="R17d38a74c8544dac"/>
    <p:sldId xmlns:r="http://schemas.openxmlformats.org/officeDocument/2006/relationships" id="260" r:id="Rb5522bcfd8ca41d9"/>
    <p:sldId xmlns:r="http://schemas.openxmlformats.org/officeDocument/2006/relationships" id="261" r:id="R6f42d02ebc1c438b"/>
    <p:sldId xmlns:r="http://schemas.openxmlformats.org/officeDocument/2006/relationships" id="262" r:id="R4642b480defa4d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ed7425e1cd4663" /><Relationship Type="http://schemas.openxmlformats.org/officeDocument/2006/relationships/slide" Target="/ppt/slides/slide1.xml" Id="R2a4374c3907643d7" /><Relationship Type="http://schemas.openxmlformats.org/officeDocument/2006/relationships/slide" Target="/ppt/slides/slide2.xml" Id="Rc7af618babee4a36" /><Relationship Type="http://schemas.openxmlformats.org/officeDocument/2006/relationships/slide" Target="/ppt/slides/slide3.xml" Id="R654eafdbc7824e7b" /><Relationship Type="http://schemas.openxmlformats.org/officeDocument/2006/relationships/slide" Target="/ppt/slides/slide4.xml" Id="R17d38a74c8544dac" /><Relationship Type="http://schemas.openxmlformats.org/officeDocument/2006/relationships/slide" Target="/ppt/slides/slide5.xml" Id="Rb5522bcfd8ca41d9" /><Relationship Type="http://schemas.openxmlformats.org/officeDocument/2006/relationships/slide" Target="/ppt/slides/slide6.xml" Id="R6f42d02ebc1c438b" /><Relationship Type="http://schemas.openxmlformats.org/officeDocument/2006/relationships/slide" Target="/ppt/slides/slide7.xml" Id="R4642b480defa4d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53af8e89144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0898963564e4c" /><Relationship Type="http://schemas.openxmlformats.org/officeDocument/2006/relationships/theme" Target="/ppt/slideMasters/theme/theme1.xml" Id="R8f60dbda179846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f0898963564e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5a55746924f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41fe4b62d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94d3df04b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bd5aae3f345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59dd30a4249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366a4933f40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7360489a648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SØLVBYEN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SØLVBYEN 1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2 608 060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494 593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254 617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3 016 669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GLENN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Sandsværveien 177B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3615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01 54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971 145 943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SØLVBYEN 1 AS</a:t>
            </a:r>
          </a:p>
        </p:txBody>
      </p:sp>
    </p:spTree>
  </p:cSld>
  <p:clrMapOvr>
    <a:masterClrMapping xmlns:a="http://schemas.openxmlformats.org/drawingml/2006/main"/>
  </p:clrMapOvr>
</p:sld>
</file>