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c12b9ee30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00039f2aee448a"/>
  </p:sldMasterIdLst>
  <p:sldIdLst>
    <p:sldId xmlns:r="http://schemas.openxmlformats.org/officeDocument/2006/relationships" id="256" r:id="R578d421ad97947ff"/>
    <p:sldId xmlns:r="http://schemas.openxmlformats.org/officeDocument/2006/relationships" id="257" r:id="R7c07de82c418460d"/>
    <p:sldId xmlns:r="http://schemas.openxmlformats.org/officeDocument/2006/relationships" id="258" r:id="Raa311a279276470c"/>
    <p:sldId xmlns:r="http://schemas.openxmlformats.org/officeDocument/2006/relationships" id="259" r:id="R1e589cd89c1442ab"/>
    <p:sldId xmlns:r="http://schemas.openxmlformats.org/officeDocument/2006/relationships" id="260" r:id="Rf78dece807be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0039f2aee448a" /><Relationship Type="http://schemas.openxmlformats.org/officeDocument/2006/relationships/slide" Target="/ppt/slides/slide1.xml" Id="R578d421ad97947ff" /><Relationship Type="http://schemas.openxmlformats.org/officeDocument/2006/relationships/slide" Target="/ppt/slides/slide2.xml" Id="R7c07de82c418460d" /><Relationship Type="http://schemas.openxmlformats.org/officeDocument/2006/relationships/slide" Target="/ppt/slides/slide3.xml" Id="Raa311a279276470c" /><Relationship Type="http://schemas.openxmlformats.org/officeDocument/2006/relationships/slide" Target="/ppt/slides/slide4.xml" Id="R1e589cd89c1442ab" /><Relationship Type="http://schemas.openxmlformats.org/officeDocument/2006/relationships/slide" Target="/ppt/slides/slide5.xml" Id="Rf78dece807be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a700e2cf046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41c98cfb44656" /><Relationship Type="http://schemas.openxmlformats.org/officeDocument/2006/relationships/theme" Target="/ppt/slideMasters/theme/theme1.xml" Id="R8d8631dbbdfb41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741c98cfb4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8d44ff586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5a9d4a7994d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20444823445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3d22ea6ed43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ac6e8b74b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971 138 068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EIENDOM AS</a:t>
            </a:r>
          </a:p>
        </p:txBody>
      </p:sp>
    </p:spTree>
  </p:cSld>
  <p:clrMapOvr>
    <a:masterClrMapping xmlns:a="http://schemas.openxmlformats.org/drawingml/2006/main"/>
  </p:clrMapOvr>
</p:sld>
</file>