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1b0ab119d47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676a9b9c874a70"/>
  </p:sldMasterIdLst>
  <p:sldIdLst>
    <p:sldId xmlns:r="http://schemas.openxmlformats.org/officeDocument/2006/relationships" id="256" r:id="R46a202626dd34ab5"/>
    <p:sldId xmlns:r="http://schemas.openxmlformats.org/officeDocument/2006/relationships" id="257" r:id="R66d006d725674b56"/>
    <p:sldId xmlns:r="http://schemas.openxmlformats.org/officeDocument/2006/relationships" id="258" r:id="Rde2e8db108da4e64"/>
    <p:sldId xmlns:r="http://schemas.openxmlformats.org/officeDocument/2006/relationships" id="259" r:id="Ref4715d5e2324352"/>
    <p:sldId xmlns:r="http://schemas.openxmlformats.org/officeDocument/2006/relationships" id="260" r:id="R2eb92b0ce8b5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76a9b9c874a70" /><Relationship Type="http://schemas.openxmlformats.org/officeDocument/2006/relationships/slide" Target="/ppt/slides/slide1.xml" Id="R46a202626dd34ab5" /><Relationship Type="http://schemas.openxmlformats.org/officeDocument/2006/relationships/slide" Target="/ppt/slides/slide2.xml" Id="R66d006d725674b56" /><Relationship Type="http://schemas.openxmlformats.org/officeDocument/2006/relationships/slide" Target="/ppt/slides/slide3.xml" Id="Rde2e8db108da4e64" /><Relationship Type="http://schemas.openxmlformats.org/officeDocument/2006/relationships/slide" Target="/ppt/slides/slide4.xml" Id="Ref4715d5e2324352" /><Relationship Type="http://schemas.openxmlformats.org/officeDocument/2006/relationships/slide" Target="/ppt/slides/slide5.xml" Id="R2eb92b0ce8b5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5f7970419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ee921461b485b" /><Relationship Type="http://schemas.openxmlformats.org/officeDocument/2006/relationships/theme" Target="/ppt/slideMasters/theme/theme1.xml" Id="R54b6661b0095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1ee921461b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c63eef90749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0f6a069f344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7b95004684c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3b0400a9347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10a6d783844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KROKSTAD SULFIT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KROKSTAD SULFIT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KROKSTAD SULFIT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KROKSTAD SULFIT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KROKSTAD SULFIT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KROKSTAD SULFIT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971 132 604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KROKSTAD SULFIT EIENDOM AS</a:t>
            </a:r>
          </a:p>
        </p:txBody>
      </p:sp>
    </p:spTree>
  </p:cSld>
  <p:clrMapOvr>
    <a:masterClrMapping xmlns:a="http://schemas.openxmlformats.org/drawingml/2006/main"/>
  </p:clrMapOvr>
</p:sld>
</file>