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2641b124f45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63132183a144df"/>
  </p:sldMasterIdLst>
  <p:sldIdLst>
    <p:sldId xmlns:r="http://schemas.openxmlformats.org/officeDocument/2006/relationships" id="256" r:id="R5733020630214fa3"/>
    <p:sldId xmlns:r="http://schemas.openxmlformats.org/officeDocument/2006/relationships" id="257" r:id="R57bd22b216ce44a3"/>
    <p:sldId xmlns:r="http://schemas.openxmlformats.org/officeDocument/2006/relationships" id="258" r:id="R0a071faa13234506"/>
    <p:sldId xmlns:r="http://schemas.openxmlformats.org/officeDocument/2006/relationships" id="259" r:id="Radd7828876cf46a6"/>
    <p:sldId xmlns:r="http://schemas.openxmlformats.org/officeDocument/2006/relationships" id="260" r:id="Ra88dbb99ff5f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3132183a144df" /><Relationship Type="http://schemas.openxmlformats.org/officeDocument/2006/relationships/slide" Target="/ppt/slides/slide1.xml" Id="R5733020630214fa3" /><Relationship Type="http://schemas.openxmlformats.org/officeDocument/2006/relationships/slide" Target="/ppt/slides/slide2.xml" Id="R57bd22b216ce44a3" /><Relationship Type="http://schemas.openxmlformats.org/officeDocument/2006/relationships/slide" Target="/ppt/slides/slide3.xml" Id="R0a071faa13234506" /><Relationship Type="http://schemas.openxmlformats.org/officeDocument/2006/relationships/slide" Target="/ppt/slides/slide4.xml" Id="Radd7828876cf46a6" /><Relationship Type="http://schemas.openxmlformats.org/officeDocument/2006/relationships/slide" Target="/ppt/slides/slide5.xml" Id="Ra88dbb99ff5f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23e348b8b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c5b6412644593" /><Relationship Type="http://schemas.openxmlformats.org/officeDocument/2006/relationships/theme" Target="/ppt/slideMasters/theme/theme1.xml" Id="Red5faed45b4648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0c5b64126445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6f9c15a0141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c50cf2f8344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917ac950248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4c82b6fbe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3db886659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VEST-AGDER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VEST-AGDER UNGDOMSLAG ble etablert [år] og holder til i Marnardal.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Siss Ågedal, Bue, Marnarveien 2234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4534 Marnardal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12 98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971 119 950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