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87622d30ac4a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23aa2788fd427d"/>
  </p:sldMasterIdLst>
  <p:sldIdLst>
    <p:sldId xmlns:r="http://schemas.openxmlformats.org/officeDocument/2006/relationships" id="256" r:id="R602796427cfb4427"/>
    <p:sldId xmlns:r="http://schemas.openxmlformats.org/officeDocument/2006/relationships" id="257" r:id="R7fbba0c408204e89"/>
    <p:sldId xmlns:r="http://schemas.openxmlformats.org/officeDocument/2006/relationships" id="258" r:id="R13fbde74574e4fb7"/>
    <p:sldId xmlns:r="http://schemas.openxmlformats.org/officeDocument/2006/relationships" id="259" r:id="Rfe8cee2f2dd24b11"/>
    <p:sldId xmlns:r="http://schemas.openxmlformats.org/officeDocument/2006/relationships" id="260" r:id="R7708a8b7559c48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23aa2788fd427d" /><Relationship Type="http://schemas.openxmlformats.org/officeDocument/2006/relationships/slide" Target="/ppt/slides/slide1.xml" Id="R602796427cfb4427" /><Relationship Type="http://schemas.openxmlformats.org/officeDocument/2006/relationships/slide" Target="/ppt/slides/slide2.xml" Id="R7fbba0c408204e89" /><Relationship Type="http://schemas.openxmlformats.org/officeDocument/2006/relationships/slide" Target="/ppt/slides/slide3.xml" Id="R13fbde74574e4fb7" /><Relationship Type="http://schemas.openxmlformats.org/officeDocument/2006/relationships/slide" Target="/ppt/slides/slide4.xml" Id="Rfe8cee2f2dd24b11" /><Relationship Type="http://schemas.openxmlformats.org/officeDocument/2006/relationships/slide" Target="/ppt/slides/slide5.xml" Id="R7708a8b7559c48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f0d864550c47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3a71f901741e0" /><Relationship Type="http://schemas.openxmlformats.org/officeDocument/2006/relationships/theme" Target="/ppt/slideMasters/theme/theme1.xml" Id="R682e8d17a2924b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c3a71f901741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05ef885ac41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4cf7b3ea840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b5fd92cd545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1dca8ede141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862f2fc1845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VEST-AGDER UNGDOMSLAG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VEST-AGDER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VEST-AGDER UNGDOMSLAG ble etablert [år] og holder til i Marnardal.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VEST-AGDER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VEST-AGDER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VEST-AGDER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Siss Ågedal, Bue, Marnarveien 2234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4534 Marnardal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12 98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971 119 950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VEST-AGDER UNGDOMSLAG</a:t>
            </a:r>
          </a:p>
        </p:txBody>
      </p:sp>
    </p:spTree>
  </p:cSld>
  <p:clrMapOvr>
    <a:masterClrMapping xmlns:a="http://schemas.openxmlformats.org/drawingml/2006/main"/>
  </p:clrMapOvr>
</p:sld>
</file>