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7ea472887049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3e5fcb059d4df5"/>
  </p:sldMasterIdLst>
  <p:sldIdLst>
    <p:sldId xmlns:r="http://schemas.openxmlformats.org/officeDocument/2006/relationships" id="256" r:id="Re0fbb2c5f17e4e4f"/>
    <p:sldId xmlns:r="http://schemas.openxmlformats.org/officeDocument/2006/relationships" id="257" r:id="R8d850ddab3324a78"/>
    <p:sldId xmlns:r="http://schemas.openxmlformats.org/officeDocument/2006/relationships" id="258" r:id="R5d54332dacbc43d7"/>
    <p:sldId xmlns:r="http://schemas.openxmlformats.org/officeDocument/2006/relationships" id="259" r:id="Rb26df98dbc544ed1"/>
    <p:sldId xmlns:r="http://schemas.openxmlformats.org/officeDocument/2006/relationships" id="260" r:id="Rac53cb32892e450c"/>
    <p:sldId xmlns:r="http://schemas.openxmlformats.org/officeDocument/2006/relationships" id="261" r:id="R81a5a7019d7d47aa"/>
    <p:sldId xmlns:r="http://schemas.openxmlformats.org/officeDocument/2006/relationships" id="262" r:id="R8ca25ff5d5d544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3e5fcb059d4df5" /><Relationship Type="http://schemas.openxmlformats.org/officeDocument/2006/relationships/slide" Target="/ppt/slides/slide1.xml" Id="Re0fbb2c5f17e4e4f" /><Relationship Type="http://schemas.openxmlformats.org/officeDocument/2006/relationships/slide" Target="/ppt/slides/slide2.xml" Id="R8d850ddab3324a78" /><Relationship Type="http://schemas.openxmlformats.org/officeDocument/2006/relationships/slide" Target="/ppt/slides/slide3.xml" Id="R5d54332dacbc43d7" /><Relationship Type="http://schemas.openxmlformats.org/officeDocument/2006/relationships/slide" Target="/ppt/slides/slide4.xml" Id="Rb26df98dbc544ed1" /><Relationship Type="http://schemas.openxmlformats.org/officeDocument/2006/relationships/slide" Target="/ppt/slides/slide5.xml" Id="Rac53cb32892e450c" /><Relationship Type="http://schemas.openxmlformats.org/officeDocument/2006/relationships/slide" Target="/ppt/slides/slide6.xml" Id="R81a5a7019d7d47aa" /><Relationship Type="http://schemas.openxmlformats.org/officeDocument/2006/relationships/slide" Target="/ppt/slides/slide7.xml" Id="R8ca25ff5d5d544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37b928fa874b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e2fec57854a8a" /><Relationship Type="http://schemas.openxmlformats.org/officeDocument/2006/relationships/theme" Target="/ppt/slideMasters/theme/theme1.xml" Id="Re1d90d69b0814d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7e2fec57854a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0474489d74d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9e9646ca244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87c64468d40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add1a3ce240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8a35f92d640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dcfbfcf514a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d8ec1146247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TKS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TKS BYGG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63 154 047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2 297 481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13 824 485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61 524 007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INGENIØR BJØRN TYVOLD AS  –  80,3 %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SKOLI GUNNAR  –  14,8 %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GUNNAR SKOLI AS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Skolmar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45 18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anita@tks-bygg.no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