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0dd066f2e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c4498c13643b9"/>
  </p:sldMasterIdLst>
  <p:sldIdLst>
    <p:sldId xmlns:r="http://schemas.openxmlformats.org/officeDocument/2006/relationships" id="256" r:id="R7f46f54e8c1a436f"/>
    <p:sldId xmlns:r="http://schemas.openxmlformats.org/officeDocument/2006/relationships" id="257" r:id="R6d035aa793df4b94"/>
    <p:sldId xmlns:r="http://schemas.openxmlformats.org/officeDocument/2006/relationships" id="258" r:id="R94da45eb235b43e8"/>
    <p:sldId xmlns:r="http://schemas.openxmlformats.org/officeDocument/2006/relationships" id="259" r:id="R8d6a9593ce214fbd"/>
    <p:sldId xmlns:r="http://schemas.openxmlformats.org/officeDocument/2006/relationships" id="260" r:id="Rcdca688bcf9f4e95"/>
    <p:sldId xmlns:r="http://schemas.openxmlformats.org/officeDocument/2006/relationships" id="261" r:id="Rc8174de431614d2c"/>
    <p:sldId xmlns:r="http://schemas.openxmlformats.org/officeDocument/2006/relationships" id="262" r:id="R054d6f6fd035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c4498c13643b9" /><Relationship Type="http://schemas.openxmlformats.org/officeDocument/2006/relationships/slide" Target="/ppt/slides/slide1.xml" Id="R7f46f54e8c1a436f" /><Relationship Type="http://schemas.openxmlformats.org/officeDocument/2006/relationships/slide" Target="/ppt/slides/slide2.xml" Id="R6d035aa793df4b94" /><Relationship Type="http://schemas.openxmlformats.org/officeDocument/2006/relationships/slide" Target="/ppt/slides/slide3.xml" Id="R94da45eb235b43e8" /><Relationship Type="http://schemas.openxmlformats.org/officeDocument/2006/relationships/slide" Target="/ppt/slides/slide4.xml" Id="R8d6a9593ce214fbd" /><Relationship Type="http://schemas.openxmlformats.org/officeDocument/2006/relationships/slide" Target="/ppt/slides/slide5.xml" Id="Rcdca688bcf9f4e95" /><Relationship Type="http://schemas.openxmlformats.org/officeDocument/2006/relationships/slide" Target="/ppt/slides/slide6.xml" Id="Rc8174de431614d2c" /><Relationship Type="http://schemas.openxmlformats.org/officeDocument/2006/relationships/slide" Target="/ppt/slides/slide7.xml" Id="R054d6f6fd035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30b2f0de448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498ecb02649ed" /><Relationship Type="http://schemas.openxmlformats.org/officeDocument/2006/relationships/theme" Target="/ppt/slideMasters/theme/theme1.xml" Id="Ra5c82117bcbb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498ecb026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dbdeca3547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47d00a3b940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a6dd07bc3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9be991f7643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415e2bfc8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f18142032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80b60642d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