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fe6a51fef9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d30225f74431b"/>
  </p:sldMasterIdLst>
  <p:sldIdLst>
    <p:sldId xmlns:r="http://schemas.openxmlformats.org/officeDocument/2006/relationships" id="256" r:id="R6b26e85bb5f34d81"/>
    <p:sldId xmlns:r="http://schemas.openxmlformats.org/officeDocument/2006/relationships" id="257" r:id="R5d55e53220484c65"/>
    <p:sldId xmlns:r="http://schemas.openxmlformats.org/officeDocument/2006/relationships" id="258" r:id="Rd616e677abf841ad"/>
    <p:sldId xmlns:r="http://schemas.openxmlformats.org/officeDocument/2006/relationships" id="259" r:id="Rd6b46e9921f34296"/>
    <p:sldId xmlns:r="http://schemas.openxmlformats.org/officeDocument/2006/relationships" id="260" r:id="R2f1bcd10bcc9499f"/>
    <p:sldId xmlns:r="http://schemas.openxmlformats.org/officeDocument/2006/relationships" id="261" r:id="R1a284fb5f1e14d36"/>
    <p:sldId xmlns:r="http://schemas.openxmlformats.org/officeDocument/2006/relationships" id="262" r:id="Rb2d2bec99d87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d30225f74431b" /><Relationship Type="http://schemas.openxmlformats.org/officeDocument/2006/relationships/slide" Target="/ppt/slides/slide1.xml" Id="R6b26e85bb5f34d81" /><Relationship Type="http://schemas.openxmlformats.org/officeDocument/2006/relationships/slide" Target="/ppt/slides/slide2.xml" Id="R5d55e53220484c65" /><Relationship Type="http://schemas.openxmlformats.org/officeDocument/2006/relationships/slide" Target="/ppt/slides/slide3.xml" Id="Rd616e677abf841ad" /><Relationship Type="http://schemas.openxmlformats.org/officeDocument/2006/relationships/slide" Target="/ppt/slides/slide4.xml" Id="Rd6b46e9921f34296" /><Relationship Type="http://schemas.openxmlformats.org/officeDocument/2006/relationships/slide" Target="/ppt/slides/slide5.xml" Id="R2f1bcd10bcc9499f" /><Relationship Type="http://schemas.openxmlformats.org/officeDocument/2006/relationships/slide" Target="/ppt/slides/slide6.xml" Id="R1a284fb5f1e14d36" /><Relationship Type="http://schemas.openxmlformats.org/officeDocument/2006/relationships/slide" Target="/ppt/slides/slide7.xml" Id="Rb2d2bec99d87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d3c0ca92f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12594b0994d16" /><Relationship Type="http://schemas.openxmlformats.org/officeDocument/2006/relationships/theme" Target="/ppt/slideMasters/theme/theme1.xml" Id="Rd726128239d1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12594b099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3600a61e4d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49ae4779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593816098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2a5489ace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063bdfe0e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33bd3c54e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304fc4b3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