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89c5e0b833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912414dd44787"/>
  </p:sldMasterIdLst>
  <p:sldIdLst>
    <p:sldId xmlns:r="http://schemas.openxmlformats.org/officeDocument/2006/relationships" id="256" r:id="R2545b34358e04924"/>
    <p:sldId xmlns:r="http://schemas.openxmlformats.org/officeDocument/2006/relationships" id="257" r:id="R85a06c5e50a34c75"/>
    <p:sldId xmlns:r="http://schemas.openxmlformats.org/officeDocument/2006/relationships" id="258" r:id="Rbbdfecba4fc245ce"/>
    <p:sldId xmlns:r="http://schemas.openxmlformats.org/officeDocument/2006/relationships" id="259" r:id="R1e61c1531f5b4af8"/>
    <p:sldId xmlns:r="http://schemas.openxmlformats.org/officeDocument/2006/relationships" id="260" r:id="R7ec28dee91d5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912414dd44787" /><Relationship Type="http://schemas.openxmlformats.org/officeDocument/2006/relationships/slide" Target="/ppt/slides/slide1.xml" Id="R2545b34358e04924" /><Relationship Type="http://schemas.openxmlformats.org/officeDocument/2006/relationships/slide" Target="/ppt/slides/slide2.xml" Id="R85a06c5e50a34c75" /><Relationship Type="http://schemas.openxmlformats.org/officeDocument/2006/relationships/slide" Target="/ppt/slides/slide3.xml" Id="Rbbdfecba4fc245ce" /><Relationship Type="http://schemas.openxmlformats.org/officeDocument/2006/relationships/slide" Target="/ppt/slides/slide4.xml" Id="R1e61c1531f5b4af8" /><Relationship Type="http://schemas.openxmlformats.org/officeDocument/2006/relationships/slide" Target="/ppt/slides/slide5.xml" Id="R7ec28dee91d5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e04622fce42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800862b9c4b56" /><Relationship Type="http://schemas.openxmlformats.org/officeDocument/2006/relationships/theme" Target="/ppt/slideMasters/theme/theme1.xml" Id="R38e185b6648943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800862b9c4b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130cc36a34a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c5e03dc0944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88727462540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87941c2e047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a7639d98547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FLORISS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FLORISS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FLORISS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FLORISS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FLORISS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FLORISS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971 059 397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FLORISS AS</a:t>
            </a:r>
          </a:p>
        </p:txBody>
      </p:sp>
    </p:spTree>
  </p:cSld>
  <p:clrMapOvr>
    <a:masterClrMapping xmlns:a="http://schemas.openxmlformats.org/drawingml/2006/main"/>
  </p:clrMapOvr>
</p:sld>
</file>