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47432172574b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f69e0a118b4f59"/>
  </p:sldMasterIdLst>
  <p:sldIdLst>
    <p:sldId xmlns:r="http://schemas.openxmlformats.org/officeDocument/2006/relationships" id="256" r:id="R26559efaa18a45d3"/>
    <p:sldId xmlns:r="http://schemas.openxmlformats.org/officeDocument/2006/relationships" id="257" r:id="R09715125542f4ece"/>
    <p:sldId xmlns:r="http://schemas.openxmlformats.org/officeDocument/2006/relationships" id="258" r:id="R3204c56a76ea4114"/>
    <p:sldId xmlns:r="http://schemas.openxmlformats.org/officeDocument/2006/relationships" id="259" r:id="Rbd3c56d9a8e74ffa"/>
    <p:sldId xmlns:r="http://schemas.openxmlformats.org/officeDocument/2006/relationships" id="260" r:id="R1ea9feb44dcf46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f69e0a118b4f59" /><Relationship Type="http://schemas.openxmlformats.org/officeDocument/2006/relationships/slide" Target="/ppt/slides/slide1.xml" Id="R26559efaa18a45d3" /><Relationship Type="http://schemas.openxmlformats.org/officeDocument/2006/relationships/slide" Target="/ppt/slides/slide2.xml" Id="R09715125542f4ece" /><Relationship Type="http://schemas.openxmlformats.org/officeDocument/2006/relationships/slide" Target="/ppt/slides/slide3.xml" Id="R3204c56a76ea4114" /><Relationship Type="http://schemas.openxmlformats.org/officeDocument/2006/relationships/slide" Target="/ppt/slides/slide4.xml" Id="Rbd3c56d9a8e74ffa" /><Relationship Type="http://schemas.openxmlformats.org/officeDocument/2006/relationships/slide" Target="/ppt/slides/slide5.xml" Id="R1ea9feb44dcf46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027d27db1747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aefd8742ea44ea" /><Relationship Type="http://schemas.openxmlformats.org/officeDocument/2006/relationships/theme" Target="/ppt/slideMasters/theme/theme1.xml" Id="R12e4feed35c545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aefd8742ea44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484d8fd514e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7b9912e0247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5fd796ee274c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77f0f94a043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8c9aaaacc4f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 SPORT CITY NORD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SPORT CITY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 SPORT CITY NORD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SPORT CITY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SPORT CITY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SPORT CITY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971 055 855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SPORT CITY NORD AS</a:t>
            </a:r>
          </a:p>
        </p:txBody>
      </p:sp>
    </p:spTree>
  </p:cSld>
  <p:clrMapOvr>
    <a:masterClrMapping xmlns:a="http://schemas.openxmlformats.org/drawingml/2006/main"/>
  </p:clrMapOvr>
</p:sld>
</file>