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9bdfc8ab5a4e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a95c2e88c84fb5"/>
  </p:sldMasterIdLst>
  <p:sldIdLst>
    <p:sldId xmlns:r="http://schemas.openxmlformats.org/officeDocument/2006/relationships" id="256" r:id="Rd470600d36d74b65"/>
    <p:sldId xmlns:r="http://schemas.openxmlformats.org/officeDocument/2006/relationships" id="257" r:id="R2898655e53a049d8"/>
    <p:sldId xmlns:r="http://schemas.openxmlformats.org/officeDocument/2006/relationships" id="258" r:id="R2fe4b5ec208e4398"/>
    <p:sldId xmlns:r="http://schemas.openxmlformats.org/officeDocument/2006/relationships" id="259" r:id="R0327d476198140a4"/>
    <p:sldId xmlns:r="http://schemas.openxmlformats.org/officeDocument/2006/relationships" id="260" r:id="Ra1e6fec7a5084daf"/>
    <p:sldId xmlns:r="http://schemas.openxmlformats.org/officeDocument/2006/relationships" id="261" r:id="Re3d58c35bc4b4c26"/>
    <p:sldId xmlns:r="http://schemas.openxmlformats.org/officeDocument/2006/relationships" id="262" r:id="R4e8bf80cd8ba43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95c2e88c84fb5" /><Relationship Type="http://schemas.openxmlformats.org/officeDocument/2006/relationships/slide" Target="/ppt/slides/slide1.xml" Id="Rd470600d36d74b65" /><Relationship Type="http://schemas.openxmlformats.org/officeDocument/2006/relationships/slide" Target="/ppt/slides/slide2.xml" Id="R2898655e53a049d8" /><Relationship Type="http://schemas.openxmlformats.org/officeDocument/2006/relationships/slide" Target="/ppt/slides/slide3.xml" Id="R2fe4b5ec208e4398" /><Relationship Type="http://schemas.openxmlformats.org/officeDocument/2006/relationships/slide" Target="/ppt/slides/slide4.xml" Id="R0327d476198140a4" /><Relationship Type="http://schemas.openxmlformats.org/officeDocument/2006/relationships/slide" Target="/ppt/slides/slide5.xml" Id="Ra1e6fec7a5084daf" /><Relationship Type="http://schemas.openxmlformats.org/officeDocument/2006/relationships/slide" Target="/ppt/slides/slide6.xml" Id="Re3d58c35bc4b4c26" /><Relationship Type="http://schemas.openxmlformats.org/officeDocument/2006/relationships/slide" Target="/ppt/slides/slide7.xml" Id="R4e8bf80cd8ba43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dfd5623734f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2ea781da147d1" /><Relationship Type="http://schemas.openxmlformats.org/officeDocument/2006/relationships/theme" Target="/ppt/slideMasters/theme/theme1.xml" Id="R6a02ac69b4f641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62ea781da147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aef30f91a4c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d461f67ad47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c147229cd44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214a631bb41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94fd2a52c4a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4e84feecd4b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5a575ebcb41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M&amp;M REGNSKAP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195 493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158 092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970 493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 MARIKE HOLTHE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BÅRD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post@mmregnskap.no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