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9cfaa192c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0f93c7cf854c46"/>
  </p:sldMasterIdLst>
  <p:sldIdLst>
    <p:sldId xmlns:r="http://schemas.openxmlformats.org/officeDocument/2006/relationships" id="256" r:id="R52c0e9515d154a29"/>
    <p:sldId xmlns:r="http://schemas.openxmlformats.org/officeDocument/2006/relationships" id="257" r:id="Rdf6d46853f234da3"/>
    <p:sldId xmlns:r="http://schemas.openxmlformats.org/officeDocument/2006/relationships" id="258" r:id="R8188f5205b3e44c0"/>
    <p:sldId xmlns:r="http://schemas.openxmlformats.org/officeDocument/2006/relationships" id="259" r:id="Rce230b5131e84369"/>
    <p:sldId xmlns:r="http://schemas.openxmlformats.org/officeDocument/2006/relationships" id="260" r:id="Rf7325c2dd83840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f93c7cf854c46" /><Relationship Type="http://schemas.openxmlformats.org/officeDocument/2006/relationships/slide" Target="/ppt/slides/slide1.xml" Id="R52c0e9515d154a29" /><Relationship Type="http://schemas.openxmlformats.org/officeDocument/2006/relationships/slide" Target="/ppt/slides/slide2.xml" Id="Rdf6d46853f234da3" /><Relationship Type="http://schemas.openxmlformats.org/officeDocument/2006/relationships/slide" Target="/ppt/slides/slide3.xml" Id="R8188f5205b3e44c0" /><Relationship Type="http://schemas.openxmlformats.org/officeDocument/2006/relationships/slide" Target="/ppt/slides/slide4.xml" Id="Rce230b5131e84369" /><Relationship Type="http://schemas.openxmlformats.org/officeDocument/2006/relationships/slide" Target="/ppt/slides/slide5.xml" Id="Rf7325c2dd83840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be3cf1f0f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1596605d04409" /><Relationship Type="http://schemas.openxmlformats.org/officeDocument/2006/relationships/theme" Target="/ppt/slideMasters/theme/theme1.xml" Id="Rc226f525e6b7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1596605d0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1fdfc8fee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2ced28b4f47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d1fcf8068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17c423662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8398de20b41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HATLING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HATLING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HATLING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HATLING CONSULTING AS</a:t>
            </a:r>
          </a:p>
        </p:txBody>
      </p:sp>
    </p:spTree>
  </p:cSld>
  <p:clrMapOvr>
    <a:masterClrMapping xmlns:a="http://schemas.openxmlformats.org/drawingml/2006/main"/>
  </p:clrMapOvr>
</p:sld>
</file>