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acbf94fa59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6fe00ce9364867"/>
  </p:sldMasterIdLst>
  <p:sldIdLst>
    <p:sldId xmlns:r="http://schemas.openxmlformats.org/officeDocument/2006/relationships" id="256" r:id="R3f402d3949c2474c"/>
    <p:sldId xmlns:r="http://schemas.openxmlformats.org/officeDocument/2006/relationships" id="257" r:id="Rbadb9f7e8f634acd"/>
    <p:sldId xmlns:r="http://schemas.openxmlformats.org/officeDocument/2006/relationships" id="258" r:id="R66b51af1377e4428"/>
    <p:sldId xmlns:r="http://schemas.openxmlformats.org/officeDocument/2006/relationships" id="259" r:id="Rec947ccdf67d464f"/>
    <p:sldId xmlns:r="http://schemas.openxmlformats.org/officeDocument/2006/relationships" id="260" r:id="R02de7e40326d401b"/>
    <p:sldId xmlns:r="http://schemas.openxmlformats.org/officeDocument/2006/relationships" id="261" r:id="R039ed193f41b47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fe00ce9364867" /><Relationship Type="http://schemas.openxmlformats.org/officeDocument/2006/relationships/slide" Target="/ppt/slides/slide1.xml" Id="R3f402d3949c2474c" /><Relationship Type="http://schemas.openxmlformats.org/officeDocument/2006/relationships/slide" Target="/ppt/slides/slide2.xml" Id="Rbadb9f7e8f634acd" /><Relationship Type="http://schemas.openxmlformats.org/officeDocument/2006/relationships/slide" Target="/ppt/slides/slide3.xml" Id="R66b51af1377e4428" /><Relationship Type="http://schemas.openxmlformats.org/officeDocument/2006/relationships/slide" Target="/ppt/slides/slide4.xml" Id="Rec947ccdf67d464f" /><Relationship Type="http://schemas.openxmlformats.org/officeDocument/2006/relationships/slide" Target="/ppt/slides/slide5.xml" Id="R02de7e40326d401b" /><Relationship Type="http://schemas.openxmlformats.org/officeDocument/2006/relationships/slide" Target="/ppt/slides/slide6.xml" Id="R039ed193f41b47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1275314b2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2d61ea60043e4" /><Relationship Type="http://schemas.openxmlformats.org/officeDocument/2006/relationships/theme" Target="/ppt/slideMasters/theme/theme1.xml" Id="R0dcd71623e5140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a2d61ea60043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52c1abe70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d2eba18214c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2023365e740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330c8d89c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b587f0e5c4b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04d258700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NORMISJON REGION ROGALAND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NORMISJON REGION ROGALAND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46 829 629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9 703 634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10 948 865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54 177 587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71 312 897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Tjensvollveien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27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region.rogaland@normisjon.no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971 038 071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