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714953bd1a47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ec244909cf491b"/>
  </p:sldMasterIdLst>
  <p:sldIdLst>
    <p:sldId xmlns:r="http://schemas.openxmlformats.org/officeDocument/2006/relationships" id="256" r:id="R7bf35cf4ce394be1"/>
    <p:sldId xmlns:r="http://schemas.openxmlformats.org/officeDocument/2006/relationships" id="257" r:id="R2080fb11ee684907"/>
    <p:sldId xmlns:r="http://schemas.openxmlformats.org/officeDocument/2006/relationships" id="258" r:id="Rc2be0407e6e14813"/>
    <p:sldId xmlns:r="http://schemas.openxmlformats.org/officeDocument/2006/relationships" id="259" r:id="R4c35c835392849a3"/>
    <p:sldId xmlns:r="http://schemas.openxmlformats.org/officeDocument/2006/relationships" id="260" r:id="R5bc8659428be4ec2"/>
    <p:sldId xmlns:r="http://schemas.openxmlformats.org/officeDocument/2006/relationships" id="261" r:id="R2cee917477ca47de"/>
    <p:sldId xmlns:r="http://schemas.openxmlformats.org/officeDocument/2006/relationships" id="262" r:id="R61f26d46e19d41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c244909cf491b" /><Relationship Type="http://schemas.openxmlformats.org/officeDocument/2006/relationships/slide" Target="/ppt/slides/slide1.xml" Id="R7bf35cf4ce394be1" /><Relationship Type="http://schemas.openxmlformats.org/officeDocument/2006/relationships/slide" Target="/ppt/slides/slide2.xml" Id="R2080fb11ee684907" /><Relationship Type="http://schemas.openxmlformats.org/officeDocument/2006/relationships/slide" Target="/ppt/slides/slide3.xml" Id="Rc2be0407e6e14813" /><Relationship Type="http://schemas.openxmlformats.org/officeDocument/2006/relationships/slide" Target="/ppt/slides/slide4.xml" Id="R4c35c835392849a3" /><Relationship Type="http://schemas.openxmlformats.org/officeDocument/2006/relationships/slide" Target="/ppt/slides/slide5.xml" Id="R5bc8659428be4ec2" /><Relationship Type="http://schemas.openxmlformats.org/officeDocument/2006/relationships/slide" Target="/ppt/slides/slide6.xml" Id="R2cee917477ca47de" /><Relationship Type="http://schemas.openxmlformats.org/officeDocument/2006/relationships/slide" Target="/ppt/slides/slide7.xml" Id="R61f26d46e19d41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1b9953aad48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14ae15d0b4935" /><Relationship Type="http://schemas.openxmlformats.org/officeDocument/2006/relationships/theme" Target="/ppt/slideMasters/theme/theme1.xml" Id="Rc60adf494d7447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a14ae15d0b49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db0436ce247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795a9f97647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45cbf2dbf40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35635cb43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007deeda74a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5792f196245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0fcf2ab1845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−3 642 643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77 629 124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81 798 769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KOMMUNE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MØLLE ETNE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SAND &amp; PUKK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SANDDRIFT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