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e3d3d9be2f46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db82316ac4378"/>
  </p:sldMasterIdLst>
  <p:sldIdLst>
    <p:sldId xmlns:r="http://schemas.openxmlformats.org/officeDocument/2006/relationships" id="256" r:id="Rf802724c8f014adf"/>
    <p:sldId xmlns:r="http://schemas.openxmlformats.org/officeDocument/2006/relationships" id="257" r:id="Rd7ba76779c95422e"/>
    <p:sldId xmlns:r="http://schemas.openxmlformats.org/officeDocument/2006/relationships" id="258" r:id="R8fbdc768cf444c9e"/>
    <p:sldId xmlns:r="http://schemas.openxmlformats.org/officeDocument/2006/relationships" id="259" r:id="R5910fd18a1e54e1d"/>
    <p:sldId xmlns:r="http://schemas.openxmlformats.org/officeDocument/2006/relationships" id="260" r:id="Re7670117f33f4cbd"/>
    <p:sldId xmlns:r="http://schemas.openxmlformats.org/officeDocument/2006/relationships" id="261" r:id="R9a88607627f8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db82316ac4378" /><Relationship Type="http://schemas.openxmlformats.org/officeDocument/2006/relationships/slide" Target="/ppt/slides/slide1.xml" Id="Rf802724c8f014adf" /><Relationship Type="http://schemas.openxmlformats.org/officeDocument/2006/relationships/slide" Target="/ppt/slides/slide2.xml" Id="Rd7ba76779c95422e" /><Relationship Type="http://schemas.openxmlformats.org/officeDocument/2006/relationships/slide" Target="/ppt/slides/slide3.xml" Id="R8fbdc768cf444c9e" /><Relationship Type="http://schemas.openxmlformats.org/officeDocument/2006/relationships/slide" Target="/ppt/slides/slide4.xml" Id="R5910fd18a1e54e1d" /><Relationship Type="http://schemas.openxmlformats.org/officeDocument/2006/relationships/slide" Target="/ppt/slides/slide5.xml" Id="Re7670117f33f4cbd" /><Relationship Type="http://schemas.openxmlformats.org/officeDocument/2006/relationships/slide" Target="/ppt/slides/slide6.xml" Id="R9a88607627f8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8f375512e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51aec91154155" /><Relationship Type="http://schemas.openxmlformats.org/officeDocument/2006/relationships/theme" Target="/ppt/slideMasters/theme/theme1.xml" Id="Rcf04ca8d4c6b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51aec9115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9c3de31f0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5112c8585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013f3b7d546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300211153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014bff1f54e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36e88b1cd4e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