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a176bbd02c41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27fbdaa07d49bb"/>
  </p:sldMasterIdLst>
  <p:sldIdLst>
    <p:sldId xmlns:r="http://schemas.openxmlformats.org/officeDocument/2006/relationships" id="256" r:id="R9d87d63be1974275"/>
    <p:sldId xmlns:r="http://schemas.openxmlformats.org/officeDocument/2006/relationships" id="257" r:id="Rb050103c891a41aa"/>
    <p:sldId xmlns:r="http://schemas.openxmlformats.org/officeDocument/2006/relationships" id="258" r:id="R2df19862d92f4ac7"/>
    <p:sldId xmlns:r="http://schemas.openxmlformats.org/officeDocument/2006/relationships" id="259" r:id="R643008c17fe540c9"/>
    <p:sldId xmlns:r="http://schemas.openxmlformats.org/officeDocument/2006/relationships" id="260" r:id="R5d07c313e1a74ba2"/>
    <p:sldId xmlns:r="http://schemas.openxmlformats.org/officeDocument/2006/relationships" id="261" r:id="R300ada1601dd44a5"/>
    <p:sldId xmlns:r="http://schemas.openxmlformats.org/officeDocument/2006/relationships" id="262" r:id="R70b2f2d040f94c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27fbdaa07d49bb" /><Relationship Type="http://schemas.openxmlformats.org/officeDocument/2006/relationships/slide" Target="/ppt/slides/slide1.xml" Id="R9d87d63be1974275" /><Relationship Type="http://schemas.openxmlformats.org/officeDocument/2006/relationships/slide" Target="/ppt/slides/slide2.xml" Id="Rb050103c891a41aa" /><Relationship Type="http://schemas.openxmlformats.org/officeDocument/2006/relationships/slide" Target="/ppt/slides/slide3.xml" Id="R2df19862d92f4ac7" /><Relationship Type="http://schemas.openxmlformats.org/officeDocument/2006/relationships/slide" Target="/ppt/slides/slide4.xml" Id="R643008c17fe540c9" /><Relationship Type="http://schemas.openxmlformats.org/officeDocument/2006/relationships/slide" Target="/ppt/slides/slide5.xml" Id="R5d07c313e1a74ba2" /><Relationship Type="http://schemas.openxmlformats.org/officeDocument/2006/relationships/slide" Target="/ppt/slides/slide6.xml" Id="R300ada1601dd44a5" /><Relationship Type="http://schemas.openxmlformats.org/officeDocument/2006/relationships/slide" Target="/ppt/slides/slide7.xml" Id="R70b2f2d040f94c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c0cc47fa8642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4b78cd91c4a5e" /><Relationship Type="http://schemas.openxmlformats.org/officeDocument/2006/relationships/theme" Target="/ppt/slideMasters/theme/theme1.xml" Id="R51f211e1794d48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04b78cd91c4a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c06af61d94d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4ef8726d84c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d1142094246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16882095c4f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06ff6211a4a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35471d7714f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0d721aeac46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RYFYLKE BAKERI OG KONDITORI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RYFYLKE BAKERI OG KONDITORI EIENDOM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1 041 341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1 267 129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5 514 491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GUNVOR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Barkvedvegen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64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gunvor@ryfylkebakeri.no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