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0beebb9f2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fcb08c6dc4dc0"/>
  </p:sldMasterIdLst>
  <p:sldIdLst>
    <p:sldId xmlns:r="http://schemas.openxmlformats.org/officeDocument/2006/relationships" id="256" r:id="Rce4f65bb0055451e"/>
    <p:sldId xmlns:r="http://schemas.openxmlformats.org/officeDocument/2006/relationships" id="257" r:id="Ra8c1a1443cb2488f"/>
    <p:sldId xmlns:r="http://schemas.openxmlformats.org/officeDocument/2006/relationships" id="258" r:id="Rb12717751ef04c80"/>
    <p:sldId xmlns:r="http://schemas.openxmlformats.org/officeDocument/2006/relationships" id="259" r:id="Rc1a18d19f99e441e"/>
    <p:sldId xmlns:r="http://schemas.openxmlformats.org/officeDocument/2006/relationships" id="260" r:id="R5f5be53b3e5d435d"/>
    <p:sldId xmlns:r="http://schemas.openxmlformats.org/officeDocument/2006/relationships" id="261" r:id="R17acf028267d4e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fcb08c6dc4dc0" /><Relationship Type="http://schemas.openxmlformats.org/officeDocument/2006/relationships/slide" Target="/ppt/slides/slide1.xml" Id="Rce4f65bb0055451e" /><Relationship Type="http://schemas.openxmlformats.org/officeDocument/2006/relationships/slide" Target="/ppt/slides/slide2.xml" Id="Ra8c1a1443cb2488f" /><Relationship Type="http://schemas.openxmlformats.org/officeDocument/2006/relationships/slide" Target="/ppt/slides/slide3.xml" Id="Rb12717751ef04c80" /><Relationship Type="http://schemas.openxmlformats.org/officeDocument/2006/relationships/slide" Target="/ppt/slides/slide4.xml" Id="Rc1a18d19f99e441e" /><Relationship Type="http://schemas.openxmlformats.org/officeDocument/2006/relationships/slide" Target="/ppt/slides/slide5.xml" Id="R5f5be53b3e5d435d" /><Relationship Type="http://schemas.openxmlformats.org/officeDocument/2006/relationships/slide" Target="/ppt/slides/slide6.xml" Id="R17acf028267d4e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5965e6335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64eab25e44e11" /><Relationship Type="http://schemas.openxmlformats.org/officeDocument/2006/relationships/theme" Target="/ppt/slideMasters/theme/theme1.xml" Id="Rab1b6a72047c4c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64eab25e44e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2fe6110f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c14e88568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2c487524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b3f07743a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97b4b6c5a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501840941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