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409f70588c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859a702fb426a"/>
  </p:sldMasterIdLst>
  <p:sldIdLst>
    <p:sldId xmlns:r="http://schemas.openxmlformats.org/officeDocument/2006/relationships" id="256" r:id="R9cafd5ba55fd4a8d"/>
    <p:sldId xmlns:r="http://schemas.openxmlformats.org/officeDocument/2006/relationships" id="257" r:id="R7983256059814639"/>
    <p:sldId xmlns:r="http://schemas.openxmlformats.org/officeDocument/2006/relationships" id="258" r:id="Re8b673208e9d4d00"/>
    <p:sldId xmlns:r="http://schemas.openxmlformats.org/officeDocument/2006/relationships" id="259" r:id="R7a9ea74f616f4190"/>
    <p:sldId xmlns:r="http://schemas.openxmlformats.org/officeDocument/2006/relationships" id="260" r:id="R383c745c8eda433d"/>
    <p:sldId xmlns:r="http://schemas.openxmlformats.org/officeDocument/2006/relationships" id="261" r:id="R1fc97491b3214015"/>
    <p:sldId xmlns:r="http://schemas.openxmlformats.org/officeDocument/2006/relationships" id="262" r:id="R4f415db2a509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859a702fb426a" /><Relationship Type="http://schemas.openxmlformats.org/officeDocument/2006/relationships/slide" Target="/ppt/slides/slide1.xml" Id="R9cafd5ba55fd4a8d" /><Relationship Type="http://schemas.openxmlformats.org/officeDocument/2006/relationships/slide" Target="/ppt/slides/slide2.xml" Id="R7983256059814639" /><Relationship Type="http://schemas.openxmlformats.org/officeDocument/2006/relationships/slide" Target="/ppt/slides/slide3.xml" Id="Re8b673208e9d4d00" /><Relationship Type="http://schemas.openxmlformats.org/officeDocument/2006/relationships/slide" Target="/ppt/slides/slide4.xml" Id="R7a9ea74f616f4190" /><Relationship Type="http://schemas.openxmlformats.org/officeDocument/2006/relationships/slide" Target="/ppt/slides/slide5.xml" Id="R383c745c8eda433d" /><Relationship Type="http://schemas.openxmlformats.org/officeDocument/2006/relationships/slide" Target="/ppt/slides/slide6.xml" Id="R1fc97491b3214015" /><Relationship Type="http://schemas.openxmlformats.org/officeDocument/2006/relationships/slide" Target="/ppt/slides/slide7.xml" Id="R4f415db2a509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8e9bb7ec7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e3a3e32fe4b6f" /><Relationship Type="http://schemas.openxmlformats.org/officeDocument/2006/relationships/theme" Target="/ppt/slideMasters/theme/theme1.xml" Id="Rb3a03655613d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fe3a3e32fe4b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95a991180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a0f00494946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bd1115d0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921169e8e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9ea93cc8e48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dfcbc64d3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70e5fead444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BENCHMARK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BENCHMARK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BENCHMARK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BENCHMARK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BENCHMARK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BENCHMARK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−314 129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BENCHMARK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JAN-PETTER WESTLIE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BENCHMARK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08 48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971 005 076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BENCHMARK AS</a:t>
            </a:r>
          </a:p>
        </p:txBody>
      </p:sp>
    </p:spTree>
  </p:cSld>
  <p:clrMapOvr>
    <a:masterClrMapping xmlns:a="http://schemas.openxmlformats.org/drawingml/2006/main"/>
  </p:clrMapOvr>
</p:sld>
</file>