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c2724f503704c9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560f7320c574bc3"/>
  </p:sldMasterIdLst>
  <p:sldIdLst>
    <p:sldId xmlns:r="http://schemas.openxmlformats.org/officeDocument/2006/relationships" id="256" r:id="Ra7facbd0cdf849d2"/>
    <p:sldId xmlns:r="http://schemas.openxmlformats.org/officeDocument/2006/relationships" id="257" r:id="Rf34fa7d6cb084e4e"/>
    <p:sldId xmlns:r="http://schemas.openxmlformats.org/officeDocument/2006/relationships" id="258" r:id="R766b3cf1bc6745e3"/>
    <p:sldId xmlns:r="http://schemas.openxmlformats.org/officeDocument/2006/relationships" id="259" r:id="Rc582b3b44bd94661"/>
    <p:sldId xmlns:r="http://schemas.openxmlformats.org/officeDocument/2006/relationships" id="260" r:id="Ra2b9f0108887468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560f7320c574bc3" /><Relationship Type="http://schemas.openxmlformats.org/officeDocument/2006/relationships/slide" Target="/ppt/slides/slide1.xml" Id="Ra7facbd0cdf849d2" /><Relationship Type="http://schemas.openxmlformats.org/officeDocument/2006/relationships/slide" Target="/ppt/slides/slide2.xml" Id="Rf34fa7d6cb084e4e" /><Relationship Type="http://schemas.openxmlformats.org/officeDocument/2006/relationships/slide" Target="/ppt/slides/slide3.xml" Id="R766b3cf1bc6745e3" /><Relationship Type="http://schemas.openxmlformats.org/officeDocument/2006/relationships/slide" Target="/ppt/slides/slide4.xml" Id="Rc582b3b44bd94661" /><Relationship Type="http://schemas.openxmlformats.org/officeDocument/2006/relationships/slide" Target="/ppt/slides/slide5.xml" Id="Ra2b9f0108887468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bf8718f8546409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7c9c1805fd4de3" /><Relationship Type="http://schemas.openxmlformats.org/officeDocument/2006/relationships/theme" Target="/ppt/slideMasters/theme/theme1.xml" Id="R4a8bc0fb28714f6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e7c9c1805fd4de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c3319669714a7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f4036515f247c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7d10f910924a2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5faba070384d1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e29c5d90fd487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NORSK METALLRETUR OFFSHORE RECYCLING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METALLRETUR OFFSHORE RECYCLING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NORSK METALLRETUR OFFSHORE RECYCLING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METALLRETUR OFFSHORE RECYCLING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METALLRETUR OFFSHORE RECYCLING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METALLRETUR OFFSHORE RECYCLING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971 004 835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METALLRETUR OFFSHORE RECYCLING AS</a:t>
            </a:r>
          </a:p>
        </p:txBody>
      </p:sp>
    </p:spTree>
  </p:cSld>
  <p:clrMapOvr>
    <a:masterClrMapping xmlns:a="http://schemas.openxmlformats.org/drawingml/2006/main"/>
  </p:clrMapOvr>
</p:sld>
</file>