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70de42c6474e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edfc0aa36f4ad0"/>
  </p:sldMasterIdLst>
  <p:sldIdLst>
    <p:sldId xmlns:r="http://schemas.openxmlformats.org/officeDocument/2006/relationships" id="256" r:id="R3f9eb79d6b5f43a7"/>
    <p:sldId xmlns:r="http://schemas.openxmlformats.org/officeDocument/2006/relationships" id="257" r:id="R63bb83d67f8749f9"/>
    <p:sldId xmlns:r="http://schemas.openxmlformats.org/officeDocument/2006/relationships" id="258" r:id="Rd757b4c65c1d4f5f"/>
    <p:sldId xmlns:r="http://schemas.openxmlformats.org/officeDocument/2006/relationships" id="259" r:id="R71baded243794617"/>
    <p:sldId xmlns:r="http://schemas.openxmlformats.org/officeDocument/2006/relationships" id="260" r:id="R64107a3bacf749b8"/>
    <p:sldId xmlns:r="http://schemas.openxmlformats.org/officeDocument/2006/relationships" id="261" r:id="R801a4881630e43b1"/>
    <p:sldId xmlns:r="http://schemas.openxmlformats.org/officeDocument/2006/relationships" id="262" r:id="R9f106effe1b347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edfc0aa36f4ad0" /><Relationship Type="http://schemas.openxmlformats.org/officeDocument/2006/relationships/slide" Target="/ppt/slides/slide1.xml" Id="R3f9eb79d6b5f43a7" /><Relationship Type="http://schemas.openxmlformats.org/officeDocument/2006/relationships/slide" Target="/ppt/slides/slide2.xml" Id="R63bb83d67f8749f9" /><Relationship Type="http://schemas.openxmlformats.org/officeDocument/2006/relationships/slide" Target="/ppt/slides/slide3.xml" Id="Rd757b4c65c1d4f5f" /><Relationship Type="http://schemas.openxmlformats.org/officeDocument/2006/relationships/slide" Target="/ppt/slides/slide4.xml" Id="R71baded243794617" /><Relationship Type="http://schemas.openxmlformats.org/officeDocument/2006/relationships/slide" Target="/ppt/slides/slide5.xml" Id="R64107a3bacf749b8" /><Relationship Type="http://schemas.openxmlformats.org/officeDocument/2006/relationships/slide" Target="/ppt/slides/slide6.xml" Id="R801a4881630e43b1" /><Relationship Type="http://schemas.openxmlformats.org/officeDocument/2006/relationships/slide" Target="/ppt/slides/slide7.xml" Id="R9f106effe1b347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2bdf3fa6d847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bd7437cf74424" /><Relationship Type="http://schemas.openxmlformats.org/officeDocument/2006/relationships/theme" Target="/ppt/slideMasters/theme/theme1.xml" Id="R27f8988ebe244c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bbd7437cf744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85988801a47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08a6b48e645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eea4841b441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cc31b9add48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000e1052542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5696f89cd4b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43551fa904f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COSMETICS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COSMETICS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200 480 803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12 203 167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9 656 629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45 671 900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78 000 238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COSMETICS NORWAY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Lilleakerveien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22132600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