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2b587468c346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74bc5c526e4eed"/>
  </p:sldMasterIdLst>
  <p:sldIdLst>
    <p:sldId xmlns:r="http://schemas.openxmlformats.org/officeDocument/2006/relationships" id="256" r:id="R4b12d9d9b00e443b"/>
    <p:sldId xmlns:r="http://schemas.openxmlformats.org/officeDocument/2006/relationships" id="257" r:id="Ra195f45a328542f1"/>
    <p:sldId xmlns:r="http://schemas.openxmlformats.org/officeDocument/2006/relationships" id="258" r:id="Rc71a0e17f14b42f1"/>
    <p:sldId xmlns:r="http://schemas.openxmlformats.org/officeDocument/2006/relationships" id="259" r:id="R8bf25d039ea74a1b"/>
    <p:sldId xmlns:r="http://schemas.openxmlformats.org/officeDocument/2006/relationships" id="260" r:id="R07e02c76ebdf49e2"/>
    <p:sldId xmlns:r="http://schemas.openxmlformats.org/officeDocument/2006/relationships" id="261" r:id="Rcc1a2fdaf172451a"/>
    <p:sldId xmlns:r="http://schemas.openxmlformats.org/officeDocument/2006/relationships" id="262" r:id="Rfe76e0d5afbf4c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74bc5c526e4eed" /><Relationship Type="http://schemas.openxmlformats.org/officeDocument/2006/relationships/slide" Target="/ppt/slides/slide1.xml" Id="R4b12d9d9b00e443b" /><Relationship Type="http://schemas.openxmlformats.org/officeDocument/2006/relationships/slide" Target="/ppt/slides/slide2.xml" Id="Ra195f45a328542f1" /><Relationship Type="http://schemas.openxmlformats.org/officeDocument/2006/relationships/slide" Target="/ppt/slides/slide3.xml" Id="Rc71a0e17f14b42f1" /><Relationship Type="http://schemas.openxmlformats.org/officeDocument/2006/relationships/slide" Target="/ppt/slides/slide4.xml" Id="R8bf25d039ea74a1b" /><Relationship Type="http://schemas.openxmlformats.org/officeDocument/2006/relationships/slide" Target="/ppt/slides/slide5.xml" Id="R07e02c76ebdf49e2" /><Relationship Type="http://schemas.openxmlformats.org/officeDocument/2006/relationships/slide" Target="/ppt/slides/slide6.xml" Id="Rcc1a2fdaf172451a" /><Relationship Type="http://schemas.openxmlformats.org/officeDocument/2006/relationships/slide" Target="/ppt/slides/slide7.xml" Id="Rfe76e0d5afbf4c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d3be8bfee34c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4ac382258845eb" /><Relationship Type="http://schemas.openxmlformats.org/officeDocument/2006/relationships/theme" Target="/ppt/slideMasters/theme/theme1.xml" Id="Raf838111a4fa4d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4ac382258845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d368679b346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6c05ed20e4f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993495bff49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d4c6c29624d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0d9c8cdfd94c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9608011714c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cac6941dc41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KOKAAS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KOKAAS HOLDING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8 000 334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13 592 308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KOKAAS BJARNE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KOKAAS MAY BENTE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Jøssangvegen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4100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74 90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may.bente@kokaas.no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www.kokaas.no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971 002 239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KOKAAS HOLDING AS</a:t>
            </a:r>
          </a:p>
        </p:txBody>
      </p:sp>
    </p:spTree>
  </p:cSld>
  <p:clrMapOvr>
    <a:masterClrMapping xmlns:a="http://schemas.openxmlformats.org/drawingml/2006/main"/>
  </p:clrMapOvr>
</p:sld>
</file>