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a9a3e36e6e45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2f9c6750d74b35"/>
  </p:sldMasterIdLst>
  <p:sldIdLst>
    <p:sldId xmlns:r="http://schemas.openxmlformats.org/officeDocument/2006/relationships" id="256" r:id="Rae6cb6eb214948cc"/>
    <p:sldId xmlns:r="http://schemas.openxmlformats.org/officeDocument/2006/relationships" id="257" r:id="R58ba57a9bbe8464f"/>
    <p:sldId xmlns:r="http://schemas.openxmlformats.org/officeDocument/2006/relationships" id="258" r:id="Rfe02ba18f05943c5"/>
    <p:sldId xmlns:r="http://schemas.openxmlformats.org/officeDocument/2006/relationships" id="259" r:id="R3df383da0284494b"/>
    <p:sldId xmlns:r="http://schemas.openxmlformats.org/officeDocument/2006/relationships" id="260" r:id="Rfde39d4c123c47fc"/>
    <p:sldId xmlns:r="http://schemas.openxmlformats.org/officeDocument/2006/relationships" id="261" r:id="R3b0db108124e4f37"/>
    <p:sldId xmlns:r="http://schemas.openxmlformats.org/officeDocument/2006/relationships" id="262" r:id="R231ee8a3b72d4d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f9c6750d74b35" /><Relationship Type="http://schemas.openxmlformats.org/officeDocument/2006/relationships/slide" Target="/ppt/slides/slide1.xml" Id="Rae6cb6eb214948cc" /><Relationship Type="http://schemas.openxmlformats.org/officeDocument/2006/relationships/slide" Target="/ppt/slides/slide2.xml" Id="R58ba57a9bbe8464f" /><Relationship Type="http://schemas.openxmlformats.org/officeDocument/2006/relationships/slide" Target="/ppt/slides/slide3.xml" Id="Rfe02ba18f05943c5" /><Relationship Type="http://schemas.openxmlformats.org/officeDocument/2006/relationships/slide" Target="/ppt/slides/slide4.xml" Id="R3df383da0284494b" /><Relationship Type="http://schemas.openxmlformats.org/officeDocument/2006/relationships/slide" Target="/ppt/slides/slide5.xml" Id="Rfde39d4c123c47fc" /><Relationship Type="http://schemas.openxmlformats.org/officeDocument/2006/relationships/slide" Target="/ppt/slides/slide6.xml" Id="R3b0db108124e4f37" /><Relationship Type="http://schemas.openxmlformats.org/officeDocument/2006/relationships/slide" Target="/ppt/slides/slide7.xml" Id="R231ee8a3b72d4d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f50909e3441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b43fd01ff43fa" /><Relationship Type="http://schemas.openxmlformats.org/officeDocument/2006/relationships/theme" Target="/ppt/slideMasters/theme/theme1.xml" Id="R43ce695ed80c46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9b43fd01ff43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d75dd6816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81869289345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3dacfc27141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5a4f6904e4d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3d1cef76e4f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85242202048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53a57778a42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GULLICHSEN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GULLICHSEN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310 106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−129 968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BOYE ERIK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Skogveien 87E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01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erik.boye@mobilpost.no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971 001 798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GULLICHSEN AS</a:t>
            </a:r>
          </a:p>
        </p:txBody>
      </p:sp>
    </p:spTree>
  </p:cSld>
  <p:clrMapOvr>
    <a:masterClrMapping xmlns:a="http://schemas.openxmlformats.org/drawingml/2006/main"/>
  </p:clrMapOvr>
</p:sld>
</file>