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92b12f38c43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5f3ac7fcc74668"/>
  </p:sldMasterIdLst>
  <p:sldIdLst>
    <p:sldId xmlns:r="http://schemas.openxmlformats.org/officeDocument/2006/relationships" id="256" r:id="R73660054fe044b27"/>
    <p:sldId xmlns:r="http://schemas.openxmlformats.org/officeDocument/2006/relationships" id="257" r:id="R0bd113e8fefa4cc0"/>
    <p:sldId xmlns:r="http://schemas.openxmlformats.org/officeDocument/2006/relationships" id="258" r:id="Rc9846404bbc54cbe"/>
    <p:sldId xmlns:r="http://schemas.openxmlformats.org/officeDocument/2006/relationships" id="259" r:id="R12dc2c389ffd447f"/>
    <p:sldId xmlns:r="http://schemas.openxmlformats.org/officeDocument/2006/relationships" id="260" r:id="Rf1147cb7ee604118"/>
    <p:sldId xmlns:r="http://schemas.openxmlformats.org/officeDocument/2006/relationships" id="261" r:id="R583de0f6d3824487"/>
    <p:sldId xmlns:r="http://schemas.openxmlformats.org/officeDocument/2006/relationships" id="262" r:id="R32490a28c2984c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5f3ac7fcc74668" /><Relationship Type="http://schemas.openxmlformats.org/officeDocument/2006/relationships/slide" Target="/ppt/slides/slide1.xml" Id="R73660054fe044b27" /><Relationship Type="http://schemas.openxmlformats.org/officeDocument/2006/relationships/slide" Target="/ppt/slides/slide2.xml" Id="R0bd113e8fefa4cc0" /><Relationship Type="http://schemas.openxmlformats.org/officeDocument/2006/relationships/slide" Target="/ppt/slides/slide3.xml" Id="Rc9846404bbc54cbe" /><Relationship Type="http://schemas.openxmlformats.org/officeDocument/2006/relationships/slide" Target="/ppt/slides/slide4.xml" Id="R12dc2c389ffd447f" /><Relationship Type="http://schemas.openxmlformats.org/officeDocument/2006/relationships/slide" Target="/ppt/slides/slide5.xml" Id="Rf1147cb7ee604118" /><Relationship Type="http://schemas.openxmlformats.org/officeDocument/2006/relationships/slide" Target="/ppt/slides/slide6.xml" Id="R583de0f6d3824487" /><Relationship Type="http://schemas.openxmlformats.org/officeDocument/2006/relationships/slide" Target="/ppt/slides/slide7.xml" Id="R32490a28c2984c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0fece2cff647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474c4005d4d4d" /><Relationship Type="http://schemas.openxmlformats.org/officeDocument/2006/relationships/theme" Target="/ppt/slideMasters/theme/theme1.xml" Id="R97729c9ab88146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f474c4005d4d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b386e36ac4d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827142c074a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85f88607740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c94ba728e49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615bbbe834a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cab0a340f4b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082299ec943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