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3d41e360d046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224266b0fb4dbf"/>
  </p:sldMasterIdLst>
  <p:sldIdLst>
    <p:sldId xmlns:r="http://schemas.openxmlformats.org/officeDocument/2006/relationships" id="256" r:id="Rf8da6f6b804241b8"/>
    <p:sldId xmlns:r="http://schemas.openxmlformats.org/officeDocument/2006/relationships" id="257" r:id="Ra29b76e5aa0b4b4b"/>
    <p:sldId xmlns:r="http://schemas.openxmlformats.org/officeDocument/2006/relationships" id="258" r:id="Rcf6fe694cdce4a7a"/>
    <p:sldId xmlns:r="http://schemas.openxmlformats.org/officeDocument/2006/relationships" id="259" r:id="R64ebbf97c2c34bd5"/>
    <p:sldId xmlns:r="http://schemas.openxmlformats.org/officeDocument/2006/relationships" id="260" r:id="R7f570d53789a408e"/>
    <p:sldId xmlns:r="http://schemas.openxmlformats.org/officeDocument/2006/relationships" id="261" r:id="R5f93f7e695e44e85"/>
    <p:sldId xmlns:r="http://schemas.openxmlformats.org/officeDocument/2006/relationships" id="262" r:id="Re5ed8f1d64ec49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224266b0fb4dbf" /><Relationship Type="http://schemas.openxmlformats.org/officeDocument/2006/relationships/slide" Target="/ppt/slides/slide1.xml" Id="Rf8da6f6b804241b8" /><Relationship Type="http://schemas.openxmlformats.org/officeDocument/2006/relationships/slide" Target="/ppt/slides/slide2.xml" Id="Ra29b76e5aa0b4b4b" /><Relationship Type="http://schemas.openxmlformats.org/officeDocument/2006/relationships/slide" Target="/ppt/slides/slide3.xml" Id="Rcf6fe694cdce4a7a" /><Relationship Type="http://schemas.openxmlformats.org/officeDocument/2006/relationships/slide" Target="/ppt/slides/slide4.xml" Id="R64ebbf97c2c34bd5" /><Relationship Type="http://schemas.openxmlformats.org/officeDocument/2006/relationships/slide" Target="/ppt/slides/slide5.xml" Id="R7f570d53789a408e" /><Relationship Type="http://schemas.openxmlformats.org/officeDocument/2006/relationships/slide" Target="/ppt/slides/slide6.xml" Id="R5f93f7e695e44e85" /><Relationship Type="http://schemas.openxmlformats.org/officeDocument/2006/relationships/slide" Target="/ppt/slides/slide7.xml" Id="Re5ed8f1d64ec49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7c690dfa354e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66b06984f43db" /><Relationship Type="http://schemas.openxmlformats.org/officeDocument/2006/relationships/theme" Target="/ppt/slideMasters/theme/theme1.xml" Id="Re6a7afc59eae49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c66b06984f43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afca3f76a44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c5e614f4f44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d260108d949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e2760fd5d4d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7093e00944b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6d63c64eb4d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2362b66b246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LANGGATA 42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LANGGATA 42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LANGGATA 42 AS ble etablert [år] og holder til i Hommersåk.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LANGGATA 42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LANGGATA 42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LANGGATA 42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778 730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558 303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−61 790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1 439 815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8 806 129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LANGGATA 42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LANGGATA 42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Jødestadveien 144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4311 Hommersåk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magnus@herredsvela.net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970 998 160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LANGGATA 42 AS</a:t>
            </a:r>
          </a:p>
        </p:txBody>
      </p:sp>
    </p:spTree>
  </p:cSld>
  <p:clrMapOvr>
    <a:masterClrMapping xmlns:a="http://schemas.openxmlformats.org/drawingml/2006/main"/>
  </p:clrMapOvr>
</p:sld>
</file>