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503192265944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a035fb16234e35"/>
  </p:sldMasterIdLst>
  <p:sldIdLst>
    <p:sldId xmlns:r="http://schemas.openxmlformats.org/officeDocument/2006/relationships" id="256" r:id="Rac333f4c11454d9a"/>
    <p:sldId xmlns:r="http://schemas.openxmlformats.org/officeDocument/2006/relationships" id="257" r:id="R8a49055245f94cb7"/>
    <p:sldId xmlns:r="http://schemas.openxmlformats.org/officeDocument/2006/relationships" id="258" r:id="R6498be4758964926"/>
    <p:sldId xmlns:r="http://schemas.openxmlformats.org/officeDocument/2006/relationships" id="259" r:id="Rc7b4f237d1d04dc8"/>
    <p:sldId xmlns:r="http://schemas.openxmlformats.org/officeDocument/2006/relationships" id="260" r:id="R39424e47f4ad4c27"/>
    <p:sldId xmlns:r="http://schemas.openxmlformats.org/officeDocument/2006/relationships" id="261" r:id="R6cc68c44f06c41e4"/>
    <p:sldId xmlns:r="http://schemas.openxmlformats.org/officeDocument/2006/relationships" id="262" r:id="Ra80848513bf548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a035fb16234e35" /><Relationship Type="http://schemas.openxmlformats.org/officeDocument/2006/relationships/slide" Target="/ppt/slides/slide1.xml" Id="Rac333f4c11454d9a" /><Relationship Type="http://schemas.openxmlformats.org/officeDocument/2006/relationships/slide" Target="/ppt/slides/slide2.xml" Id="R8a49055245f94cb7" /><Relationship Type="http://schemas.openxmlformats.org/officeDocument/2006/relationships/slide" Target="/ppt/slides/slide3.xml" Id="R6498be4758964926" /><Relationship Type="http://schemas.openxmlformats.org/officeDocument/2006/relationships/slide" Target="/ppt/slides/slide4.xml" Id="Rc7b4f237d1d04dc8" /><Relationship Type="http://schemas.openxmlformats.org/officeDocument/2006/relationships/slide" Target="/ppt/slides/slide5.xml" Id="R39424e47f4ad4c27" /><Relationship Type="http://schemas.openxmlformats.org/officeDocument/2006/relationships/slide" Target="/ppt/slides/slide6.xml" Id="R6cc68c44f06c41e4" /><Relationship Type="http://schemas.openxmlformats.org/officeDocument/2006/relationships/slide" Target="/ppt/slides/slide7.xml" Id="Ra80848513bf548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2c143b8f5049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c9b62978e451d" /><Relationship Type="http://schemas.openxmlformats.org/officeDocument/2006/relationships/theme" Target="/ppt/slideMasters/theme/theme1.xml" Id="Re882411b0fb243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8c9b62978e45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0412fbd8c4e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ed14e89fc40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ea521e02842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9293ce6a545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1399d7a3d44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b2284dd4b49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eb77c552e4a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TELMEK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TELMEK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TELMEK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TELMEK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TELMEK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TELMEK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1 004 372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1 025 181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TELMEK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TEIGLAND JØRGEN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TEIGLAND GUNNAR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TEIGLAND BENTE IREN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TEIGLAND GUNN HELEN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TELMEK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970 993 959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TELMEK AS</a:t>
            </a:r>
          </a:p>
        </p:txBody>
      </p:sp>
    </p:spTree>
  </p:cSld>
  <p:clrMapOvr>
    <a:masterClrMapping xmlns:a="http://schemas.openxmlformats.org/drawingml/2006/main"/>
  </p:clrMapOvr>
</p:sld>
</file>