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3bee64a5af40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022303bb214721"/>
  </p:sldMasterIdLst>
  <p:sldIdLst>
    <p:sldId xmlns:r="http://schemas.openxmlformats.org/officeDocument/2006/relationships" id="256" r:id="Re5268fb46fc34574"/>
    <p:sldId xmlns:r="http://schemas.openxmlformats.org/officeDocument/2006/relationships" id="257" r:id="R1208b2a3b92c4e64"/>
    <p:sldId xmlns:r="http://schemas.openxmlformats.org/officeDocument/2006/relationships" id="258" r:id="Rff9650c7e6254b65"/>
    <p:sldId xmlns:r="http://schemas.openxmlformats.org/officeDocument/2006/relationships" id="259" r:id="R562b1ac9e5054a54"/>
    <p:sldId xmlns:r="http://schemas.openxmlformats.org/officeDocument/2006/relationships" id="260" r:id="R59f7b3cbfa324c49"/>
    <p:sldId xmlns:r="http://schemas.openxmlformats.org/officeDocument/2006/relationships" id="261" r:id="R322d2c55a89c4923"/>
    <p:sldId xmlns:r="http://schemas.openxmlformats.org/officeDocument/2006/relationships" id="262" r:id="R2338a42a76a44a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22303bb214721" /><Relationship Type="http://schemas.openxmlformats.org/officeDocument/2006/relationships/slide" Target="/ppt/slides/slide1.xml" Id="Re5268fb46fc34574" /><Relationship Type="http://schemas.openxmlformats.org/officeDocument/2006/relationships/slide" Target="/ppt/slides/slide2.xml" Id="R1208b2a3b92c4e64" /><Relationship Type="http://schemas.openxmlformats.org/officeDocument/2006/relationships/slide" Target="/ppt/slides/slide3.xml" Id="Rff9650c7e6254b65" /><Relationship Type="http://schemas.openxmlformats.org/officeDocument/2006/relationships/slide" Target="/ppt/slides/slide4.xml" Id="R562b1ac9e5054a54" /><Relationship Type="http://schemas.openxmlformats.org/officeDocument/2006/relationships/slide" Target="/ppt/slides/slide5.xml" Id="R59f7b3cbfa324c49" /><Relationship Type="http://schemas.openxmlformats.org/officeDocument/2006/relationships/slide" Target="/ppt/slides/slide6.xml" Id="R322d2c55a89c4923" /><Relationship Type="http://schemas.openxmlformats.org/officeDocument/2006/relationships/slide" Target="/ppt/slides/slide7.xml" Id="R2338a42a76a44a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88b3635a65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279eff2e44a53" /><Relationship Type="http://schemas.openxmlformats.org/officeDocument/2006/relationships/theme" Target="/ppt/slideMasters/theme/theme1.xml" Id="R83114c5a93184c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2279eff2e4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5703182fa4b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b6ca8f57441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1d132a6e140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6637744df4b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3c354e3474a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957e7301c47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59c02730445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OG BÆRUM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OG BÆRUM GRAVESERVICE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27 587 768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1 625 779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5 855 769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KEISERAAS JAN IVAR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STITT HOLDING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08 19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post@abgrave.no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970 993 282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