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6ff5af8504f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fb0fd4ea844fc"/>
  </p:sldMasterIdLst>
  <p:sldIdLst>
    <p:sldId xmlns:r="http://schemas.openxmlformats.org/officeDocument/2006/relationships" id="256" r:id="R3c1fe11f7f1e453d"/>
    <p:sldId xmlns:r="http://schemas.openxmlformats.org/officeDocument/2006/relationships" id="257" r:id="Re8dd153b8abe4ec6"/>
    <p:sldId xmlns:r="http://schemas.openxmlformats.org/officeDocument/2006/relationships" id="258" r:id="R434b32c02d934f12"/>
    <p:sldId xmlns:r="http://schemas.openxmlformats.org/officeDocument/2006/relationships" id="259" r:id="R4777a3948199449d"/>
    <p:sldId xmlns:r="http://schemas.openxmlformats.org/officeDocument/2006/relationships" id="260" r:id="R25a8bacba5e24f73"/>
    <p:sldId xmlns:r="http://schemas.openxmlformats.org/officeDocument/2006/relationships" id="261" r:id="R377048e4265041fe"/>
    <p:sldId xmlns:r="http://schemas.openxmlformats.org/officeDocument/2006/relationships" id="262" r:id="Rffef4bcc180f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fb0fd4ea844fc" /><Relationship Type="http://schemas.openxmlformats.org/officeDocument/2006/relationships/slide" Target="/ppt/slides/slide1.xml" Id="R3c1fe11f7f1e453d" /><Relationship Type="http://schemas.openxmlformats.org/officeDocument/2006/relationships/slide" Target="/ppt/slides/slide2.xml" Id="Re8dd153b8abe4ec6" /><Relationship Type="http://schemas.openxmlformats.org/officeDocument/2006/relationships/slide" Target="/ppt/slides/slide3.xml" Id="R434b32c02d934f12" /><Relationship Type="http://schemas.openxmlformats.org/officeDocument/2006/relationships/slide" Target="/ppt/slides/slide4.xml" Id="R4777a3948199449d" /><Relationship Type="http://schemas.openxmlformats.org/officeDocument/2006/relationships/slide" Target="/ppt/slides/slide5.xml" Id="R25a8bacba5e24f73" /><Relationship Type="http://schemas.openxmlformats.org/officeDocument/2006/relationships/slide" Target="/ppt/slides/slide6.xml" Id="R377048e4265041fe" /><Relationship Type="http://schemas.openxmlformats.org/officeDocument/2006/relationships/slide" Target="/ppt/slides/slide7.xml" Id="Rffef4bcc180f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4e97f0520f4e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b07b1d623478e" /><Relationship Type="http://schemas.openxmlformats.org/officeDocument/2006/relationships/theme" Target="/ppt/slideMasters/theme/theme1.xml" Id="Rf3c5668bb7474e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cb07b1d623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66d31d8747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9f6a4a5a24c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14cf8df084c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bdb3d8362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36a3b8efc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f8a8e69dd45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448f2d8254a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GAULIN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GAULIN BYGG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9 647 099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2 681 964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5 382 598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GAULIN GEIR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GAULIN KJELL HÅKON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Ingedalveien 552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15 18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GAULIN BYGG AS</a:t>
            </a:r>
          </a:p>
        </p:txBody>
      </p:sp>
    </p:spTree>
  </p:cSld>
  <p:clrMapOvr>
    <a:masterClrMapping xmlns:a="http://schemas.openxmlformats.org/drawingml/2006/main"/>
  </p:clrMapOvr>
</p:sld>
</file>