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848ce9d7984a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45253573624c53"/>
  </p:sldMasterIdLst>
  <p:sldIdLst>
    <p:sldId xmlns:r="http://schemas.openxmlformats.org/officeDocument/2006/relationships" id="256" r:id="Raff5bbb7ae87453d"/>
    <p:sldId xmlns:r="http://schemas.openxmlformats.org/officeDocument/2006/relationships" id="257" r:id="Rce1e5f0a7ab14a35"/>
    <p:sldId xmlns:r="http://schemas.openxmlformats.org/officeDocument/2006/relationships" id="258" r:id="Re9fd377f47674b51"/>
    <p:sldId xmlns:r="http://schemas.openxmlformats.org/officeDocument/2006/relationships" id="259" r:id="Rf9a169b8c39c4396"/>
    <p:sldId xmlns:r="http://schemas.openxmlformats.org/officeDocument/2006/relationships" id="260" r:id="R846c65566632435e"/>
    <p:sldId xmlns:r="http://schemas.openxmlformats.org/officeDocument/2006/relationships" id="261" r:id="R23a20d3dbf2840b0"/>
    <p:sldId xmlns:r="http://schemas.openxmlformats.org/officeDocument/2006/relationships" id="262" r:id="R6d84e1d2efc446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5253573624c53" /><Relationship Type="http://schemas.openxmlformats.org/officeDocument/2006/relationships/slide" Target="/ppt/slides/slide1.xml" Id="Raff5bbb7ae87453d" /><Relationship Type="http://schemas.openxmlformats.org/officeDocument/2006/relationships/slide" Target="/ppt/slides/slide2.xml" Id="Rce1e5f0a7ab14a35" /><Relationship Type="http://schemas.openxmlformats.org/officeDocument/2006/relationships/slide" Target="/ppt/slides/slide3.xml" Id="Re9fd377f47674b51" /><Relationship Type="http://schemas.openxmlformats.org/officeDocument/2006/relationships/slide" Target="/ppt/slides/slide4.xml" Id="Rf9a169b8c39c4396" /><Relationship Type="http://schemas.openxmlformats.org/officeDocument/2006/relationships/slide" Target="/ppt/slides/slide5.xml" Id="R846c65566632435e" /><Relationship Type="http://schemas.openxmlformats.org/officeDocument/2006/relationships/slide" Target="/ppt/slides/slide6.xml" Id="R23a20d3dbf2840b0" /><Relationship Type="http://schemas.openxmlformats.org/officeDocument/2006/relationships/slide" Target="/ppt/slides/slide7.xml" Id="R6d84e1d2efc446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309a4aef94a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643c4a917416a" /><Relationship Type="http://schemas.openxmlformats.org/officeDocument/2006/relationships/theme" Target="/ppt/slideMasters/theme/theme1.xml" Id="R20cb942a10034c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c643c4a91741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71f5ee2b04e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2e4efc81f42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52b1c46854f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c02f4507947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b01eac59845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7a1980ed549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8df32b6784a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ULLINVEIEN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ULLINVEIEN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13 143 288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HACHAN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Yttersø Forvaltning AS, Elveveien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16 55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