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1c1d9bc80f4f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debc5f70e14aca"/>
  </p:sldMasterIdLst>
  <p:sldIdLst>
    <p:sldId xmlns:r="http://schemas.openxmlformats.org/officeDocument/2006/relationships" id="256" r:id="Rbc925f49808c4bb7"/>
    <p:sldId xmlns:r="http://schemas.openxmlformats.org/officeDocument/2006/relationships" id="257" r:id="R68a207b18f524a34"/>
    <p:sldId xmlns:r="http://schemas.openxmlformats.org/officeDocument/2006/relationships" id="258" r:id="R8b93df27eb414278"/>
    <p:sldId xmlns:r="http://schemas.openxmlformats.org/officeDocument/2006/relationships" id="259" r:id="Rf4bf8ab6499b4060"/>
    <p:sldId xmlns:r="http://schemas.openxmlformats.org/officeDocument/2006/relationships" id="260" r:id="R3e22de9fd9084a0e"/>
    <p:sldId xmlns:r="http://schemas.openxmlformats.org/officeDocument/2006/relationships" id="261" r:id="Rc978ad23541548ad"/>
    <p:sldId xmlns:r="http://schemas.openxmlformats.org/officeDocument/2006/relationships" id="262" r:id="R68da2ecb00a046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debc5f70e14aca" /><Relationship Type="http://schemas.openxmlformats.org/officeDocument/2006/relationships/slide" Target="/ppt/slides/slide1.xml" Id="Rbc925f49808c4bb7" /><Relationship Type="http://schemas.openxmlformats.org/officeDocument/2006/relationships/slide" Target="/ppt/slides/slide2.xml" Id="R68a207b18f524a34" /><Relationship Type="http://schemas.openxmlformats.org/officeDocument/2006/relationships/slide" Target="/ppt/slides/slide3.xml" Id="R8b93df27eb414278" /><Relationship Type="http://schemas.openxmlformats.org/officeDocument/2006/relationships/slide" Target="/ppt/slides/slide4.xml" Id="Rf4bf8ab6499b4060" /><Relationship Type="http://schemas.openxmlformats.org/officeDocument/2006/relationships/slide" Target="/ppt/slides/slide5.xml" Id="R3e22de9fd9084a0e" /><Relationship Type="http://schemas.openxmlformats.org/officeDocument/2006/relationships/slide" Target="/ppt/slides/slide6.xml" Id="Rc978ad23541548ad" /><Relationship Type="http://schemas.openxmlformats.org/officeDocument/2006/relationships/slide" Target="/ppt/slides/slide7.xml" Id="R68da2ecb00a046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f48a4b734a4a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45c0d22104917" /><Relationship Type="http://schemas.openxmlformats.org/officeDocument/2006/relationships/theme" Target="/ppt/slideMasters/theme/theme1.xml" Id="R94728269827146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45c0d221049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d4a77fc4844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992a969a245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8a0b6dc9c46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82e491d6dc41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69855983b64c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1f1e91a5f42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286f85b6e43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LIE SPORT OG FRITID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SPORT OG FRITID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12 103 101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2 765 423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4 594 018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IVAR GUTTORM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Sentrumsvegen 110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07 40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970 984 380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LIE SPORT OG FRITID AS</a:t>
            </a:r>
          </a:p>
        </p:txBody>
      </p:sp>
    </p:spTree>
  </p:cSld>
  <p:clrMapOvr>
    <a:masterClrMapping xmlns:a="http://schemas.openxmlformats.org/drawingml/2006/main"/>
  </p:clrMapOvr>
</p:sld>
</file>