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cc32dc879d47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44d6fcc3be4e4e"/>
  </p:sldMasterIdLst>
  <p:sldIdLst>
    <p:sldId xmlns:r="http://schemas.openxmlformats.org/officeDocument/2006/relationships" id="256" r:id="R8e2cd6571de74f5a"/>
    <p:sldId xmlns:r="http://schemas.openxmlformats.org/officeDocument/2006/relationships" id="257" r:id="R95262eb252df4601"/>
    <p:sldId xmlns:r="http://schemas.openxmlformats.org/officeDocument/2006/relationships" id="258" r:id="R84f0873923e44e13"/>
    <p:sldId xmlns:r="http://schemas.openxmlformats.org/officeDocument/2006/relationships" id="259" r:id="Rdb6958c5d0b24655"/>
    <p:sldId xmlns:r="http://schemas.openxmlformats.org/officeDocument/2006/relationships" id="260" r:id="Rb7478d353a5447c4"/>
    <p:sldId xmlns:r="http://schemas.openxmlformats.org/officeDocument/2006/relationships" id="261" r:id="R7350058312734f15"/>
    <p:sldId xmlns:r="http://schemas.openxmlformats.org/officeDocument/2006/relationships" id="262" r:id="Rbdc3b07a117647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44d6fcc3be4e4e" /><Relationship Type="http://schemas.openxmlformats.org/officeDocument/2006/relationships/slide" Target="/ppt/slides/slide1.xml" Id="R8e2cd6571de74f5a" /><Relationship Type="http://schemas.openxmlformats.org/officeDocument/2006/relationships/slide" Target="/ppt/slides/slide2.xml" Id="R95262eb252df4601" /><Relationship Type="http://schemas.openxmlformats.org/officeDocument/2006/relationships/slide" Target="/ppt/slides/slide3.xml" Id="R84f0873923e44e13" /><Relationship Type="http://schemas.openxmlformats.org/officeDocument/2006/relationships/slide" Target="/ppt/slides/slide4.xml" Id="Rdb6958c5d0b24655" /><Relationship Type="http://schemas.openxmlformats.org/officeDocument/2006/relationships/slide" Target="/ppt/slides/slide5.xml" Id="Rb7478d353a5447c4" /><Relationship Type="http://schemas.openxmlformats.org/officeDocument/2006/relationships/slide" Target="/ppt/slides/slide6.xml" Id="R7350058312734f15" /><Relationship Type="http://schemas.openxmlformats.org/officeDocument/2006/relationships/slide" Target="/ppt/slides/slide7.xml" Id="Rbdc3b07a117647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c21ffdc8b844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f11001cde84677" /><Relationship Type="http://schemas.openxmlformats.org/officeDocument/2006/relationships/theme" Target="/ppt/slideMasters/theme/theme1.xml" Id="R6902a627c7f94e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f11001cde846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f66a1b389d46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ca1a9e55564d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20c7962bfd47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fea70b083047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ddab666e145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f356732bde44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f53a78161040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FLÅTTEN SUPERMARKED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FLÅTTEN SUPERMARKED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FLÅTTEN SUPERMARKED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FLÅTTEN SUPERMARKED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FLÅTTEN SUPERMARKED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FLÅTTEN SUPERMARKED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98 851 195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1 592 019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1 294 095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14 620 143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22 396 855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FLÅTTEN SUPERMARKED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 HOLDING AS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FLÅTTEN SUPERMARKED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Deichmansgate 109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3924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35567404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970 982 701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FLÅTTEN SUPERMARKED AS</a:t>
            </a:r>
          </a:p>
        </p:txBody>
      </p:sp>
    </p:spTree>
  </p:cSld>
  <p:clrMapOvr>
    <a:masterClrMapping xmlns:a="http://schemas.openxmlformats.org/drawingml/2006/main"/>
  </p:clrMapOvr>
</p:sld>
</file>