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aa439a5fd447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ddef1c6d4c4108"/>
  </p:sldMasterIdLst>
  <p:sldIdLst>
    <p:sldId xmlns:r="http://schemas.openxmlformats.org/officeDocument/2006/relationships" id="256" r:id="R5dbe92fd1f484769"/>
    <p:sldId xmlns:r="http://schemas.openxmlformats.org/officeDocument/2006/relationships" id="257" r:id="R5111a649ddd948ff"/>
    <p:sldId xmlns:r="http://schemas.openxmlformats.org/officeDocument/2006/relationships" id="258" r:id="R3e6815c74d10461e"/>
    <p:sldId xmlns:r="http://schemas.openxmlformats.org/officeDocument/2006/relationships" id="259" r:id="Re95bd4c51a07413b"/>
    <p:sldId xmlns:r="http://schemas.openxmlformats.org/officeDocument/2006/relationships" id="260" r:id="Ree72c81cf1074c57"/>
    <p:sldId xmlns:r="http://schemas.openxmlformats.org/officeDocument/2006/relationships" id="261" r:id="Rf56185acede64ada"/>
    <p:sldId xmlns:r="http://schemas.openxmlformats.org/officeDocument/2006/relationships" id="262" r:id="R376d3766b7f442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ddef1c6d4c4108" /><Relationship Type="http://schemas.openxmlformats.org/officeDocument/2006/relationships/slide" Target="/ppt/slides/slide1.xml" Id="R5dbe92fd1f484769" /><Relationship Type="http://schemas.openxmlformats.org/officeDocument/2006/relationships/slide" Target="/ppt/slides/slide2.xml" Id="R5111a649ddd948ff" /><Relationship Type="http://schemas.openxmlformats.org/officeDocument/2006/relationships/slide" Target="/ppt/slides/slide3.xml" Id="R3e6815c74d10461e" /><Relationship Type="http://schemas.openxmlformats.org/officeDocument/2006/relationships/slide" Target="/ppt/slides/slide4.xml" Id="Re95bd4c51a07413b" /><Relationship Type="http://schemas.openxmlformats.org/officeDocument/2006/relationships/slide" Target="/ppt/slides/slide5.xml" Id="Ree72c81cf1074c57" /><Relationship Type="http://schemas.openxmlformats.org/officeDocument/2006/relationships/slide" Target="/ppt/slides/slide6.xml" Id="Rf56185acede64ada" /><Relationship Type="http://schemas.openxmlformats.org/officeDocument/2006/relationships/slide" Target="/ppt/slides/slide7.xml" Id="R376d3766b7f442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adbb0433dd4e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067ad48f34b62" /><Relationship Type="http://schemas.openxmlformats.org/officeDocument/2006/relationships/theme" Target="/ppt/slideMasters/theme/theme1.xml" Id="R83f173a2daae4f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d067ad48f34b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6eccc37d744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36bdfc4a548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110da81f048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f26b2345745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4a51d6c3f4b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c760b54dd45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b1aaba09f48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KLIMATEKNIKK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17 624 474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480 947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390 786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2 158 051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8 073 107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MONSSEN INVEST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ÅLØYA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KJØNDAL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Schweigårds vei 30B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36 24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970 982 221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