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ff35321add4d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e3f20d24344074"/>
  </p:sldMasterIdLst>
  <p:sldIdLst>
    <p:sldId xmlns:r="http://schemas.openxmlformats.org/officeDocument/2006/relationships" id="256" r:id="R068def9bec9a4f52"/>
    <p:sldId xmlns:r="http://schemas.openxmlformats.org/officeDocument/2006/relationships" id="257" r:id="Re1fe5b8572794372"/>
    <p:sldId xmlns:r="http://schemas.openxmlformats.org/officeDocument/2006/relationships" id="258" r:id="Redaebd65411d4cf2"/>
    <p:sldId xmlns:r="http://schemas.openxmlformats.org/officeDocument/2006/relationships" id="259" r:id="R541330c57af740c0"/>
    <p:sldId xmlns:r="http://schemas.openxmlformats.org/officeDocument/2006/relationships" id="260" r:id="Rc73ca9497b2e4b61"/>
    <p:sldId xmlns:r="http://schemas.openxmlformats.org/officeDocument/2006/relationships" id="261" r:id="R959b94ee43fd4823"/>
    <p:sldId xmlns:r="http://schemas.openxmlformats.org/officeDocument/2006/relationships" id="262" r:id="Rf81bde9ffc364d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e3f20d24344074" /><Relationship Type="http://schemas.openxmlformats.org/officeDocument/2006/relationships/slide" Target="/ppt/slides/slide1.xml" Id="R068def9bec9a4f52" /><Relationship Type="http://schemas.openxmlformats.org/officeDocument/2006/relationships/slide" Target="/ppt/slides/slide2.xml" Id="Re1fe5b8572794372" /><Relationship Type="http://schemas.openxmlformats.org/officeDocument/2006/relationships/slide" Target="/ppt/slides/slide3.xml" Id="Redaebd65411d4cf2" /><Relationship Type="http://schemas.openxmlformats.org/officeDocument/2006/relationships/slide" Target="/ppt/slides/slide4.xml" Id="R541330c57af740c0" /><Relationship Type="http://schemas.openxmlformats.org/officeDocument/2006/relationships/slide" Target="/ppt/slides/slide5.xml" Id="Rc73ca9497b2e4b61" /><Relationship Type="http://schemas.openxmlformats.org/officeDocument/2006/relationships/slide" Target="/ppt/slides/slide6.xml" Id="R959b94ee43fd4823" /><Relationship Type="http://schemas.openxmlformats.org/officeDocument/2006/relationships/slide" Target="/ppt/slides/slide7.xml" Id="Rf81bde9ffc364d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7a3a3bd02641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e9f0dda574df3" /><Relationship Type="http://schemas.openxmlformats.org/officeDocument/2006/relationships/theme" Target="/ppt/slideMasters/theme/theme1.xml" Id="Rd67078dea8ae4e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1e9f0dda574d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73b3f542249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12025c71849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679b9d5824a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0383baabd4c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366bb6bcb47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f708fc0e24f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ec3e6bf0044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STOUSLAND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ARKITEKTKONTOR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4 118 615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5 028 935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CARL GEORG A.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970 978 968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