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40b05c6ad54a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aba935f75f4a35"/>
  </p:sldMasterIdLst>
  <p:sldIdLst>
    <p:sldId xmlns:r="http://schemas.openxmlformats.org/officeDocument/2006/relationships" id="256" r:id="R8e03d3e9482a4961"/>
    <p:sldId xmlns:r="http://schemas.openxmlformats.org/officeDocument/2006/relationships" id="257" r:id="R683863a1c12b40f9"/>
    <p:sldId xmlns:r="http://schemas.openxmlformats.org/officeDocument/2006/relationships" id="258" r:id="R839da93884e94e66"/>
    <p:sldId xmlns:r="http://schemas.openxmlformats.org/officeDocument/2006/relationships" id="259" r:id="R2249028b03c54d5e"/>
    <p:sldId xmlns:r="http://schemas.openxmlformats.org/officeDocument/2006/relationships" id="260" r:id="Ra522ab336a6c45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ba935f75f4a35" /><Relationship Type="http://schemas.openxmlformats.org/officeDocument/2006/relationships/slide" Target="/ppt/slides/slide1.xml" Id="R8e03d3e9482a4961" /><Relationship Type="http://schemas.openxmlformats.org/officeDocument/2006/relationships/slide" Target="/ppt/slides/slide2.xml" Id="R683863a1c12b40f9" /><Relationship Type="http://schemas.openxmlformats.org/officeDocument/2006/relationships/slide" Target="/ppt/slides/slide3.xml" Id="R839da93884e94e66" /><Relationship Type="http://schemas.openxmlformats.org/officeDocument/2006/relationships/slide" Target="/ppt/slides/slide4.xml" Id="R2249028b03c54d5e" /><Relationship Type="http://schemas.openxmlformats.org/officeDocument/2006/relationships/slide" Target="/ppt/slides/slide5.xml" Id="Ra522ab336a6c45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1139530834e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931d35f3e4b3d" /><Relationship Type="http://schemas.openxmlformats.org/officeDocument/2006/relationships/theme" Target="/ppt/slideMasters/theme/theme1.xml" Id="Raad4977f576946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a931d35f3e4b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1658acd06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8bdb9015a46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204bfa7f2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7ee60012247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c10f23bab47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M STORVIK BYGGMESTER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M STORVIK BYGGMESTER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Leirkupgata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55 63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970 976 663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