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2ef7a1148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a15444a7674ea5"/>
  </p:sldMasterIdLst>
  <p:sldIdLst>
    <p:sldId xmlns:r="http://schemas.openxmlformats.org/officeDocument/2006/relationships" id="256" r:id="Rf1a40ac993c84654"/>
    <p:sldId xmlns:r="http://schemas.openxmlformats.org/officeDocument/2006/relationships" id="257" r:id="R69df1675a04b4f43"/>
    <p:sldId xmlns:r="http://schemas.openxmlformats.org/officeDocument/2006/relationships" id="258" r:id="R6c00423c58f64e42"/>
    <p:sldId xmlns:r="http://schemas.openxmlformats.org/officeDocument/2006/relationships" id="259" r:id="Rf704de8d74eb4a4f"/>
    <p:sldId xmlns:r="http://schemas.openxmlformats.org/officeDocument/2006/relationships" id="260" r:id="R5b25bcd6a9624b27"/>
    <p:sldId xmlns:r="http://schemas.openxmlformats.org/officeDocument/2006/relationships" id="261" r:id="R8a97c19c0486478e"/>
    <p:sldId xmlns:r="http://schemas.openxmlformats.org/officeDocument/2006/relationships" id="262" r:id="Rfe1a0ba9d2f0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15444a7674ea5" /><Relationship Type="http://schemas.openxmlformats.org/officeDocument/2006/relationships/slide" Target="/ppt/slides/slide1.xml" Id="Rf1a40ac993c84654" /><Relationship Type="http://schemas.openxmlformats.org/officeDocument/2006/relationships/slide" Target="/ppt/slides/slide2.xml" Id="R69df1675a04b4f43" /><Relationship Type="http://schemas.openxmlformats.org/officeDocument/2006/relationships/slide" Target="/ppt/slides/slide3.xml" Id="R6c00423c58f64e42" /><Relationship Type="http://schemas.openxmlformats.org/officeDocument/2006/relationships/slide" Target="/ppt/slides/slide4.xml" Id="Rf704de8d74eb4a4f" /><Relationship Type="http://schemas.openxmlformats.org/officeDocument/2006/relationships/slide" Target="/ppt/slides/slide5.xml" Id="R5b25bcd6a9624b27" /><Relationship Type="http://schemas.openxmlformats.org/officeDocument/2006/relationships/slide" Target="/ppt/slides/slide6.xml" Id="R8a97c19c0486478e" /><Relationship Type="http://schemas.openxmlformats.org/officeDocument/2006/relationships/slide" Target="/ppt/slides/slide7.xml" Id="Rfe1a0ba9d2f0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a4284b3a54c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b2835de5d4763" /><Relationship Type="http://schemas.openxmlformats.org/officeDocument/2006/relationships/theme" Target="/ppt/slideMasters/theme/theme1.xml" Id="R734119fe8dbc4a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9b2835de5d47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de748eeeb46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b33cbf9a94c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3d6c149f3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153872e8841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d78a82b3e49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5300760dd44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4415e57a74a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FORSMO MASKINER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MASKINER &amp; TRANSPORT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15 607 233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−1 558 998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−1 890 447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1 064 702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8 635 494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ØRJAN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KETIL BRANDT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KATRINE BRANDT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KENNETH BRANDT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Sørlandsveien 141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55 03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ketil@forsmomaskiner.no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www.forsmomaskiner.no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970 974 628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