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1e6b295f7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c579045384d5b"/>
  </p:sldMasterIdLst>
  <p:sldIdLst>
    <p:sldId xmlns:r="http://schemas.openxmlformats.org/officeDocument/2006/relationships" id="256" r:id="Ra81ce97c363e4a06"/>
    <p:sldId xmlns:r="http://schemas.openxmlformats.org/officeDocument/2006/relationships" id="257" r:id="R98e8f4a587e64432"/>
    <p:sldId xmlns:r="http://schemas.openxmlformats.org/officeDocument/2006/relationships" id="258" r:id="Rc3cbbc6463384b53"/>
    <p:sldId xmlns:r="http://schemas.openxmlformats.org/officeDocument/2006/relationships" id="259" r:id="Rfb4d593c1da24a0d"/>
    <p:sldId xmlns:r="http://schemas.openxmlformats.org/officeDocument/2006/relationships" id="260" r:id="R384b3f2cb4d3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c579045384d5b" /><Relationship Type="http://schemas.openxmlformats.org/officeDocument/2006/relationships/slide" Target="/ppt/slides/slide1.xml" Id="Ra81ce97c363e4a06" /><Relationship Type="http://schemas.openxmlformats.org/officeDocument/2006/relationships/slide" Target="/ppt/slides/slide2.xml" Id="R98e8f4a587e64432" /><Relationship Type="http://schemas.openxmlformats.org/officeDocument/2006/relationships/slide" Target="/ppt/slides/slide3.xml" Id="Rc3cbbc6463384b53" /><Relationship Type="http://schemas.openxmlformats.org/officeDocument/2006/relationships/slide" Target="/ppt/slides/slide4.xml" Id="Rfb4d593c1da24a0d" /><Relationship Type="http://schemas.openxmlformats.org/officeDocument/2006/relationships/slide" Target="/ppt/slides/slide5.xml" Id="R384b3f2cb4d3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ddd584228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e6b9cfb14d83" /><Relationship Type="http://schemas.openxmlformats.org/officeDocument/2006/relationships/theme" Target="/ppt/slideMasters/theme/theme1.xml" Id="Rcc2bb594d3fa4c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ce6b9cfb1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6a52e87de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77cdfae2e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26f3272a3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2c20e2f0d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3823474eb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SAKS OG KAM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SAKS OG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SAKS OG KAM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SAKS OG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SAKS OG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SAKS OG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970 957 766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SAKS OG KAM AS</a:t>
            </a:r>
          </a:p>
        </p:txBody>
      </p:sp>
    </p:spTree>
  </p:cSld>
  <p:clrMapOvr>
    <a:masterClrMapping xmlns:a="http://schemas.openxmlformats.org/drawingml/2006/main"/>
  </p:clrMapOvr>
</p:sld>
</file>