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79e0ecaefe348c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ef6c90a9be34cd8"/>
  </p:sldMasterIdLst>
  <p:sldIdLst>
    <p:sldId xmlns:r="http://schemas.openxmlformats.org/officeDocument/2006/relationships" id="256" r:id="Rd629160d03ad4f96"/>
    <p:sldId xmlns:r="http://schemas.openxmlformats.org/officeDocument/2006/relationships" id="257" r:id="Rb768da401b1241e9"/>
    <p:sldId xmlns:r="http://schemas.openxmlformats.org/officeDocument/2006/relationships" id="258" r:id="Rfd4b3eae75874fbb"/>
    <p:sldId xmlns:r="http://schemas.openxmlformats.org/officeDocument/2006/relationships" id="259" r:id="Rf7770a51048c4603"/>
    <p:sldId xmlns:r="http://schemas.openxmlformats.org/officeDocument/2006/relationships" id="260" r:id="R0f9a25c12ac341b4"/>
    <p:sldId xmlns:r="http://schemas.openxmlformats.org/officeDocument/2006/relationships" id="261" r:id="R0616f7c7c06b4da7"/>
    <p:sldId xmlns:r="http://schemas.openxmlformats.org/officeDocument/2006/relationships" id="262" r:id="Rc06d168c950f42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f6c90a9be34cd8" /><Relationship Type="http://schemas.openxmlformats.org/officeDocument/2006/relationships/slide" Target="/ppt/slides/slide1.xml" Id="Rd629160d03ad4f96" /><Relationship Type="http://schemas.openxmlformats.org/officeDocument/2006/relationships/slide" Target="/ppt/slides/slide2.xml" Id="Rb768da401b1241e9" /><Relationship Type="http://schemas.openxmlformats.org/officeDocument/2006/relationships/slide" Target="/ppt/slides/slide3.xml" Id="Rfd4b3eae75874fbb" /><Relationship Type="http://schemas.openxmlformats.org/officeDocument/2006/relationships/slide" Target="/ppt/slides/slide4.xml" Id="Rf7770a51048c4603" /><Relationship Type="http://schemas.openxmlformats.org/officeDocument/2006/relationships/slide" Target="/ppt/slides/slide5.xml" Id="R0f9a25c12ac341b4" /><Relationship Type="http://schemas.openxmlformats.org/officeDocument/2006/relationships/slide" Target="/ppt/slides/slide6.xml" Id="R0616f7c7c06b4da7" /><Relationship Type="http://schemas.openxmlformats.org/officeDocument/2006/relationships/slide" Target="/ppt/slides/slide7.xml" Id="Rc06d168c950f42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7e548812d84986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48f7d0ed6e4fc3" /><Relationship Type="http://schemas.openxmlformats.org/officeDocument/2006/relationships/theme" Target="/ppt/slideMasters/theme/theme1.xml" Id="R20bc1e0324af466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248f7d0ed6e4fc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e78c501f4641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2480661fd44ae4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bced146b624fc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4c08bc7789c418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a3a6d5dfd428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b6fdf6bc025404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4c29bd49bb1434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IGLAND GARASJEN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GARASJEN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188 208 016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−11 238 917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−8 131 849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51 888 926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89 864 227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IGLAND INDUSTRIER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Reddalsveien 47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4886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37 25 70 70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post@igland.no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970 953 302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IGLAND GARASJEN AS</a:t>
            </a:r>
          </a:p>
        </p:txBody>
      </p:sp>
    </p:spTree>
  </p:cSld>
  <p:clrMapOvr>
    <a:masterClrMapping xmlns:a="http://schemas.openxmlformats.org/drawingml/2006/main"/>
  </p:clrMapOvr>
</p:sld>
</file>