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1afe144c7e48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b8d30c96364f88"/>
  </p:sldMasterIdLst>
  <p:sldIdLst>
    <p:sldId xmlns:r="http://schemas.openxmlformats.org/officeDocument/2006/relationships" id="256" r:id="R560db86ab1134813"/>
    <p:sldId xmlns:r="http://schemas.openxmlformats.org/officeDocument/2006/relationships" id="257" r:id="Ra6318cb672334d54"/>
    <p:sldId xmlns:r="http://schemas.openxmlformats.org/officeDocument/2006/relationships" id="258" r:id="R9fe75ee0a06d413e"/>
    <p:sldId xmlns:r="http://schemas.openxmlformats.org/officeDocument/2006/relationships" id="259" r:id="R7028495311c84e79"/>
    <p:sldId xmlns:r="http://schemas.openxmlformats.org/officeDocument/2006/relationships" id="260" r:id="R18201661252240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b8d30c96364f88" /><Relationship Type="http://schemas.openxmlformats.org/officeDocument/2006/relationships/slide" Target="/ppt/slides/slide1.xml" Id="R560db86ab1134813" /><Relationship Type="http://schemas.openxmlformats.org/officeDocument/2006/relationships/slide" Target="/ppt/slides/slide2.xml" Id="Ra6318cb672334d54" /><Relationship Type="http://schemas.openxmlformats.org/officeDocument/2006/relationships/slide" Target="/ppt/slides/slide3.xml" Id="R9fe75ee0a06d413e" /><Relationship Type="http://schemas.openxmlformats.org/officeDocument/2006/relationships/slide" Target="/ppt/slides/slide4.xml" Id="R7028495311c84e79" /><Relationship Type="http://schemas.openxmlformats.org/officeDocument/2006/relationships/slide" Target="/ppt/slides/slide5.xml" Id="R18201661252240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ef7e5457324d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b6e3d76cf43ac" /><Relationship Type="http://schemas.openxmlformats.org/officeDocument/2006/relationships/theme" Target="/ppt/slideMasters/theme/theme1.xml" Id="Rdfe8eaee40154b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eb6e3d76cf43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defb8f6114d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97a02877842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7422a34cb48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4bc8e77f14e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c234b92af45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OG RØYKEN HÅNDVERK byggmester Per Hagen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HÅNDVERK byggmester Per Hagen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OG RØYKEN HÅNDVERK byggmester Per Hagen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HÅNDVERK byggmester Per Hagen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HÅNDVERK byggmester Per Hagen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HÅNDVERK byggmester Per Hagen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Mellomdammen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28 76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970 952 047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HÅNDVERK byggmester Per Hagen</a:t>
            </a:r>
          </a:p>
        </p:txBody>
      </p:sp>
    </p:spTree>
  </p:cSld>
  <p:clrMapOvr>
    <a:masterClrMapping xmlns:a="http://schemas.openxmlformats.org/drawingml/2006/main"/>
  </p:clrMapOvr>
</p:sld>
</file>