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73fffb44df4b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65d3d686f14050"/>
  </p:sldMasterIdLst>
  <p:sldIdLst>
    <p:sldId xmlns:r="http://schemas.openxmlformats.org/officeDocument/2006/relationships" id="256" r:id="Rcaba14d1e8ae4111"/>
    <p:sldId xmlns:r="http://schemas.openxmlformats.org/officeDocument/2006/relationships" id="257" r:id="R69925e34e8634b21"/>
    <p:sldId xmlns:r="http://schemas.openxmlformats.org/officeDocument/2006/relationships" id="258" r:id="Re01051f2e77e4f33"/>
    <p:sldId xmlns:r="http://schemas.openxmlformats.org/officeDocument/2006/relationships" id="259" r:id="Reafcfe5be558462b"/>
    <p:sldId xmlns:r="http://schemas.openxmlformats.org/officeDocument/2006/relationships" id="260" r:id="R880570803a4e4346"/>
    <p:sldId xmlns:r="http://schemas.openxmlformats.org/officeDocument/2006/relationships" id="261" r:id="R7a79d6a642ca48c4"/>
    <p:sldId xmlns:r="http://schemas.openxmlformats.org/officeDocument/2006/relationships" id="262" r:id="R66d39953f91f4b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65d3d686f14050" /><Relationship Type="http://schemas.openxmlformats.org/officeDocument/2006/relationships/slide" Target="/ppt/slides/slide1.xml" Id="Rcaba14d1e8ae4111" /><Relationship Type="http://schemas.openxmlformats.org/officeDocument/2006/relationships/slide" Target="/ppt/slides/slide2.xml" Id="R69925e34e8634b21" /><Relationship Type="http://schemas.openxmlformats.org/officeDocument/2006/relationships/slide" Target="/ppt/slides/slide3.xml" Id="Re01051f2e77e4f33" /><Relationship Type="http://schemas.openxmlformats.org/officeDocument/2006/relationships/slide" Target="/ppt/slides/slide4.xml" Id="Reafcfe5be558462b" /><Relationship Type="http://schemas.openxmlformats.org/officeDocument/2006/relationships/slide" Target="/ppt/slides/slide5.xml" Id="R880570803a4e4346" /><Relationship Type="http://schemas.openxmlformats.org/officeDocument/2006/relationships/slide" Target="/ppt/slides/slide6.xml" Id="R7a79d6a642ca48c4" /><Relationship Type="http://schemas.openxmlformats.org/officeDocument/2006/relationships/slide" Target="/ppt/slides/slide7.xml" Id="R66d39953f91f4b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5afa3d73243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c97d8df3a417f" /><Relationship Type="http://schemas.openxmlformats.org/officeDocument/2006/relationships/theme" Target="/ppt/slideMasters/theme/theme1.xml" Id="R9273d681198945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2c97d8df3a41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e853c7b9449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e53e0825a46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086d458ce42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a8a86aa6d4c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e0277371a43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b200c542343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6875ceca740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GRØTERUD BULLDOZERLAG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BULLDOZERLAG ANLEGG AS ble etablert [år] og holder til i Prestfoss.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6 460 579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8 131 543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OVE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HARALD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HÅVARD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BJØRN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TERJE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3350 Prestfoss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ovgr@frisurf.no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