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3a8a15a2444e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f328e27c6e41f4"/>
  </p:sldMasterIdLst>
  <p:sldIdLst>
    <p:sldId xmlns:r="http://schemas.openxmlformats.org/officeDocument/2006/relationships" id="256" r:id="R97a1b17948c64643"/>
    <p:sldId xmlns:r="http://schemas.openxmlformats.org/officeDocument/2006/relationships" id="257" r:id="Rbe537afab1464430"/>
    <p:sldId xmlns:r="http://schemas.openxmlformats.org/officeDocument/2006/relationships" id="258" r:id="R185592d585994dfd"/>
    <p:sldId xmlns:r="http://schemas.openxmlformats.org/officeDocument/2006/relationships" id="259" r:id="R3d00207902b34f60"/>
    <p:sldId xmlns:r="http://schemas.openxmlformats.org/officeDocument/2006/relationships" id="260" r:id="R124e496ecc544b19"/>
    <p:sldId xmlns:r="http://schemas.openxmlformats.org/officeDocument/2006/relationships" id="261" r:id="R5ef710ebe767497a"/>
    <p:sldId xmlns:r="http://schemas.openxmlformats.org/officeDocument/2006/relationships" id="262" r:id="Reee3647c32f949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f328e27c6e41f4" /><Relationship Type="http://schemas.openxmlformats.org/officeDocument/2006/relationships/slide" Target="/ppt/slides/slide1.xml" Id="R97a1b17948c64643" /><Relationship Type="http://schemas.openxmlformats.org/officeDocument/2006/relationships/slide" Target="/ppt/slides/slide2.xml" Id="Rbe537afab1464430" /><Relationship Type="http://schemas.openxmlformats.org/officeDocument/2006/relationships/slide" Target="/ppt/slides/slide3.xml" Id="R185592d585994dfd" /><Relationship Type="http://schemas.openxmlformats.org/officeDocument/2006/relationships/slide" Target="/ppt/slides/slide4.xml" Id="R3d00207902b34f60" /><Relationship Type="http://schemas.openxmlformats.org/officeDocument/2006/relationships/slide" Target="/ppt/slides/slide5.xml" Id="R124e496ecc544b19" /><Relationship Type="http://schemas.openxmlformats.org/officeDocument/2006/relationships/slide" Target="/ppt/slides/slide6.xml" Id="R5ef710ebe767497a" /><Relationship Type="http://schemas.openxmlformats.org/officeDocument/2006/relationships/slide" Target="/ppt/slides/slide7.xml" Id="Reee3647c32f949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d81ad0f27747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0737865fc47fb" /><Relationship Type="http://schemas.openxmlformats.org/officeDocument/2006/relationships/theme" Target="/ppt/slideMasters/theme/theme1.xml" Id="R337cc8510eda4c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90737865fc47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830fac2eb46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a631f520a49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c1bbc0c7a4a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f6dc94c0343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919ec44e140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7d35b6c5846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101cee3ed4f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 AGRO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 AGRO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 AGRO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 AGRO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 AGRO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 AGRO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485 546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174 861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159 402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1 471 285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3 840 976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 AGRO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VESTVÅGØY KOMMUNE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HOLAND KÅRE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BOLLE OLE KENNETH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STEINAR VIGGO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LEIF KÅRE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MONSEN HILMAR STÅLE  –  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 AGRO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Storeidøya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06 42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lofoten@lfr.no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970 922 792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 AGRO AS</a:t>
            </a:r>
          </a:p>
        </p:txBody>
      </p:sp>
    </p:spTree>
  </p:cSld>
  <p:clrMapOvr>
    <a:masterClrMapping xmlns:a="http://schemas.openxmlformats.org/drawingml/2006/main"/>
  </p:clrMapOvr>
</p:sld>
</file>