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01ee7514e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b7851146a498e"/>
  </p:sldMasterIdLst>
  <p:sldIdLst>
    <p:sldId xmlns:r="http://schemas.openxmlformats.org/officeDocument/2006/relationships" id="256" r:id="R4a99c6833c1d4865"/>
    <p:sldId xmlns:r="http://schemas.openxmlformats.org/officeDocument/2006/relationships" id="257" r:id="R7dbb0827e8654202"/>
    <p:sldId xmlns:r="http://schemas.openxmlformats.org/officeDocument/2006/relationships" id="258" r:id="R52fb866090c94dc7"/>
    <p:sldId xmlns:r="http://schemas.openxmlformats.org/officeDocument/2006/relationships" id="259" r:id="R900091fd147e4187"/>
    <p:sldId xmlns:r="http://schemas.openxmlformats.org/officeDocument/2006/relationships" id="260" r:id="R039161e609f64fd3"/>
    <p:sldId xmlns:r="http://schemas.openxmlformats.org/officeDocument/2006/relationships" id="261" r:id="R6c329ecc835a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b7851146a498e" /><Relationship Type="http://schemas.openxmlformats.org/officeDocument/2006/relationships/slide" Target="/ppt/slides/slide1.xml" Id="R4a99c6833c1d4865" /><Relationship Type="http://schemas.openxmlformats.org/officeDocument/2006/relationships/slide" Target="/ppt/slides/slide2.xml" Id="R7dbb0827e8654202" /><Relationship Type="http://schemas.openxmlformats.org/officeDocument/2006/relationships/slide" Target="/ppt/slides/slide3.xml" Id="R52fb866090c94dc7" /><Relationship Type="http://schemas.openxmlformats.org/officeDocument/2006/relationships/slide" Target="/ppt/slides/slide4.xml" Id="R900091fd147e4187" /><Relationship Type="http://schemas.openxmlformats.org/officeDocument/2006/relationships/slide" Target="/ppt/slides/slide5.xml" Id="R039161e609f64fd3" /><Relationship Type="http://schemas.openxmlformats.org/officeDocument/2006/relationships/slide" Target="/ppt/slides/slide6.xml" Id="R6c329ecc835a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a0aef0862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75342a76741ae" /><Relationship Type="http://schemas.openxmlformats.org/officeDocument/2006/relationships/theme" Target="/ppt/slideMasters/theme/theme1.xml" Id="R92ec5300272a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375342a767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4ecb066a34a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f6ed26f59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c8ccbb00249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e68f7c8a7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d805a0e6f4d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33e3685e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SØGNEBYGG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SØGNEBYGG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SØGNEBYGG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SØGNEBYGG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SØGNEBYGG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SØGNEBYGG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SØGNEBYGG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970 902 023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SØGNEBYGG AS</a:t>
            </a:r>
          </a:p>
        </p:txBody>
      </p:sp>
    </p:spTree>
  </p:cSld>
  <p:clrMapOvr>
    <a:masterClrMapping xmlns:a="http://schemas.openxmlformats.org/drawingml/2006/main"/>
  </p:clrMapOvr>
</p:sld>
</file>